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9" r:id="rId4"/>
    <p:sldId id="270" r:id="rId5"/>
    <p:sldId id="258" r:id="rId6"/>
    <p:sldId id="264" r:id="rId7"/>
    <p:sldId id="260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4DA80-C829-424C-977C-2F33C23EEE7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5D486-EB27-49A6-A218-3FE5AD382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11979-11A7-46BC-9CA2-834D0062D7C9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D7CF6-3E43-4B05-A891-D6A9D88DB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0"/>
            <a:ext cx="2209800" cy="165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828800"/>
            <a:ext cx="6553200" cy="7010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	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0"/>
            <a:ext cx="1600200" cy="120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6553200" cy="7696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0"/>
            <a:ext cx="1600200" cy="120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6553200" cy="7696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0"/>
            <a:ext cx="1600200" cy="120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6553200" cy="7696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37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6400" y="228600"/>
            <a:ext cx="3581400" cy="2686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3048000"/>
            <a:ext cx="6553200" cy="5943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228600"/>
            <a:ext cx="3886200" cy="2914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3200400"/>
            <a:ext cx="6553200" cy="5791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52600" y="15240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2819400"/>
            <a:ext cx="6553200" cy="6172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28800" y="152400"/>
            <a:ext cx="3352800" cy="2514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2743200"/>
            <a:ext cx="6553200" cy="6248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7CF6-3E43-4B05-A891-D6A9D88DB6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DF4E9-178E-40C3-B173-9EBB192775B8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C0BE-147A-4FFB-8815-BBB8FEB7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47002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Copperplate Gothic Bold" pitchFamily="34" charset="0"/>
              </a:rPr>
              <a:t>“May the King Answer”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2.bp.blogspot.com/-2PjjP38et3k/UKZGKdVpwAI/AAAAAAAAAgE/kkUEg7A8yEM/s1600/12760_Psalm_20_t_sm.jpg"/>
          <p:cNvPicPr>
            <a:picLocks noChangeAspect="1" noChangeArrowheads="1"/>
          </p:cNvPicPr>
          <p:nvPr/>
        </p:nvPicPr>
        <p:blipFill>
          <a:blip r:embed="rId3" cstate="print"/>
          <a:srcRect b="20364"/>
          <a:stretch>
            <a:fillRect/>
          </a:stretch>
        </p:blipFill>
        <p:spPr bwMode="auto">
          <a:xfrm>
            <a:off x="1371600" y="2209800"/>
            <a:ext cx="6477001" cy="3868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opperplate Gothic Bold" pitchFamily="34" charset="0"/>
              </a:rPr>
              <a:t>“May the King answer”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bg1"/>
                </a:solidFill>
              </a:rPr>
              <a:t>“Ask and it will be given to you, seek and you will find, knock and it will be opened to you.  For </a:t>
            </a:r>
            <a:r>
              <a:rPr lang="en-US" b="1" i="1" dirty="0">
                <a:solidFill>
                  <a:schemeClr val="bg1"/>
                </a:solidFill>
              </a:rPr>
              <a:t>everyone who asks receives</a:t>
            </a:r>
            <a:r>
              <a:rPr lang="en-US" i="1" dirty="0">
                <a:solidFill>
                  <a:schemeClr val="bg1"/>
                </a:solidFill>
              </a:rPr>
              <a:t>…”  </a:t>
            </a:r>
            <a:r>
              <a:rPr lang="en-US" dirty="0">
                <a:solidFill>
                  <a:schemeClr val="bg1"/>
                </a:solidFill>
              </a:rPr>
              <a:t>Mt. 7:7</a:t>
            </a:r>
          </a:p>
          <a:p>
            <a:pPr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bg1"/>
                </a:solidFill>
              </a:rPr>
              <a:t>“Now this is the </a:t>
            </a:r>
            <a:r>
              <a:rPr lang="en-US" b="1" i="1" dirty="0">
                <a:solidFill>
                  <a:schemeClr val="bg1"/>
                </a:solidFill>
              </a:rPr>
              <a:t>confidence that we have </a:t>
            </a:r>
            <a:r>
              <a:rPr lang="en-US" i="1" dirty="0">
                <a:solidFill>
                  <a:schemeClr val="bg1"/>
                </a:solidFill>
              </a:rPr>
              <a:t>in Him, that if we </a:t>
            </a:r>
            <a:r>
              <a:rPr lang="en-US" b="1" i="1" dirty="0">
                <a:solidFill>
                  <a:schemeClr val="bg1"/>
                </a:solidFill>
              </a:rPr>
              <a:t>ask anything according to His will</a:t>
            </a:r>
            <a:r>
              <a:rPr lang="en-US" i="1" dirty="0">
                <a:solidFill>
                  <a:schemeClr val="bg1"/>
                </a:solidFill>
              </a:rPr>
              <a:t>, He hears us.  And if we know that He hears us, whatever we ask, we know that we have the petitions that we have asked of Him.”  </a:t>
            </a:r>
            <a:r>
              <a:rPr lang="en-US" dirty="0">
                <a:solidFill>
                  <a:schemeClr val="bg1"/>
                </a:solidFill>
              </a:rPr>
              <a:t>I Jn. 5:14-15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opperplate Gothic Bold" pitchFamily="34" charset="0"/>
              </a:rPr>
              <a:t>He will answer!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>
                <a:solidFill>
                  <a:schemeClr val="bg1"/>
                </a:solidFill>
              </a:rPr>
              <a:t>“The Lord is near to all who call upon Him, to all who </a:t>
            </a:r>
            <a:r>
              <a:rPr lang="en-US" b="1" i="1" dirty="0">
                <a:solidFill>
                  <a:schemeClr val="bg1"/>
                </a:solidFill>
              </a:rPr>
              <a:t>call upon Him in truth</a:t>
            </a:r>
            <a:r>
              <a:rPr lang="en-US" i="1" dirty="0">
                <a:solidFill>
                  <a:schemeClr val="bg1"/>
                </a:solidFill>
              </a:rPr>
              <a:t>.  He will fulfill the desire of </a:t>
            </a:r>
            <a:r>
              <a:rPr lang="en-US" b="1" i="1" dirty="0">
                <a:solidFill>
                  <a:schemeClr val="bg1"/>
                </a:solidFill>
              </a:rPr>
              <a:t>those who fear Him</a:t>
            </a:r>
            <a:r>
              <a:rPr lang="en-US" i="1" dirty="0">
                <a:solidFill>
                  <a:schemeClr val="bg1"/>
                </a:solidFill>
              </a:rPr>
              <a:t>; He will also hear their cry and save them” </a:t>
            </a:r>
            <a:r>
              <a:rPr lang="en-US" dirty="0">
                <a:solidFill>
                  <a:schemeClr val="bg1"/>
                </a:solidFill>
              </a:rPr>
              <a:t>Ps. 145:18-19</a:t>
            </a:r>
          </a:p>
          <a:p>
            <a:pPr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bg1"/>
                </a:solidFill>
              </a:rPr>
              <a:t>“</a:t>
            </a:r>
            <a:r>
              <a:rPr lang="en-US" b="1" i="1" dirty="0">
                <a:solidFill>
                  <a:schemeClr val="bg1"/>
                </a:solidFill>
              </a:rPr>
              <a:t>If you abide in Me </a:t>
            </a:r>
            <a:r>
              <a:rPr lang="en-US" i="1" dirty="0">
                <a:solidFill>
                  <a:schemeClr val="bg1"/>
                </a:solidFill>
              </a:rPr>
              <a:t>and My words abide in you, you will ask what you desire, and it shall be done for you”  </a:t>
            </a:r>
            <a:r>
              <a:rPr lang="en-US" dirty="0">
                <a:solidFill>
                  <a:schemeClr val="bg1"/>
                </a:solidFill>
              </a:rPr>
              <a:t>Jn. 15:7</a:t>
            </a:r>
          </a:p>
          <a:p>
            <a:pPr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bg1"/>
                </a:solidFill>
              </a:rPr>
              <a:t>“For the eyes of the </a:t>
            </a:r>
            <a:r>
              <a:rPr lang="en-US" i="1" cap="small" dirty="0">
                <a:solidFill>
                  <a:schemeClr val="bg1"/>
                </a:solidFill>
              </a:rPr>
              <a:t>Lord</a:t>
            </a:r>
            <a:r>
              <a:rPr lang="en-US" i="1" dirty="0">
                <a:solidFill>
                  <a:schemeClr val="bg1"/>
                </a:solidFill>
              </a:rPr>
              <a:t> are on the righteous, and His </a:t>
            </a:r>
            <a:r>
              <a:rPr lang="en-US" b="1" i="1" dirty="0">
                <a:solidFill>
                  <a:schemeClr val="bg1"/>
                </a:solidFill>
              </a:rPr>
              <a:t>ears are open to their prayers</a:t>
            </a:r>
            <a:r>
              <a:rPr lang="en-US" i="1" dirty="0">
                <a:solidFill>
                  <a:schemeClr val="bg1"/>
                </a:solidFill>
              </a:rPr>
              <a:t>; but the face of the </a:t>
            </a:r>
            <a:r>
              <a:rPr lang="en-US" i="1" cap="small" dirty="0">
                <a:solidFill>
                  <a:schemeClr val="bg1"/>
                </a:solidFill>
              </a:rPr>
              <a:t>Lord</a:t>
            </a:r>
            <a:r>
              <a:rPr lang="en-US" i="1" dirty="0">
                <a:solidFill>
                  <a:schemeClr val="bg1"/>
                </a:solidFill>
              </a:rPr>
              <a:t> is against those who do evil.” </a:t>
            </a:r>
            <a:r>
              <a:rPr lang="en-US" dirty="0">
                <a:solidFill>
                  <a:schemeClr val="bg1"/>
                </a:solidFill>
              </a:rPr>
              <a:t>1 Pt. 3:12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opperplate Gothic Bold" pitchFamily="34" charset="0"/>
              </a:rPr>
              <a:t>He will answer!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3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This Psalm is about trusting in the Lord, especially when there is trouble brewing! (:1)  Who is there who does not encounter a day of trouble? (Ps. 50:15; Nahum 1:7)</a:t>
            </a:r>
          </a:p>
        </p:txBody>
      </p:sp>
    </p:spTree>
    <p:extLst>
      <p:ext uri="{BB962C8B-B14F-4D97-AF65-F5344CB8AC3E}">
        <p14:creationId xmlns:p14="http://schemas.microsoft.com/office/powerpoint/2010/main" xmlns="" val="1611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Some trust in chariots </a:t>
            </a:r>
            <a:b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</a:br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and some in horses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1"/>
            <a:ext cx="8839200" cy="457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Children of Israel struggled with trust issues (:7) (Judges 1:19; I Sam. 13:5; Is. 31:1-3)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People often have a false sense of security (Pr. 21:31; Ps. 33:16-17)</a:t>
            </a:r>
          </a:p>
          <a:p>
            <a:endParaRPr lang="en-US" dirty="0"/>
          </a:p>
        </p:txBody>
      </p:sp>
      <p:pic>
        <p:nvPicPr>
          <p:cNvPr id="8194" name="Picture 2" descr="http://thelittletinsoldier.com/catalog/images/Egyptian%20War%20Chari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258804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Some trust in chariots </a:t>
            </a:r>
            <a:b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</a:br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and some in horses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09446"/>
            <a:ext cx="8839200" cy="457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 is ok to employ the use of physical things but remember that victory belongs to the Lord (Deut. 8:11-14, 17-18)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Where is our place of refuge?  Prov. 18:10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8194" name="Picture 2" descr="http://thelittletinsoldier.com/catalog/images/Egyptian%20War%20Chari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0"/>
            <a:ext cx="258804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But we will </a:t>
            </a:r>
            <a:b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</a:br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remember the Name </a:t>
            </a:r>
            <a:b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</a:br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of the Lord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He will defend (:1)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Lit. “set you on high” above all this world’s inequity and iniquity</a:t>
            </a:r>
          </a:p>
          <a:p>
            <a:r>
              <a:rPr lang="en-US" dirty="0">
                <a:solidFill>
                  <a:schemeClr val="bg1"/>
                </a:solidFill>
              </a:rPr>
              <a:t>He will help (:2)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Ps. 121:1-2 </a:t>
            </a:r>
            <a:r>
              <a:rPr lang="en-US" i="1" dirty="0">
                <a:solidFill>
                  <a:schemeClr val="bg1"/>
                </a:solidFill>
              </a:rPr>
              <a:t>“From whence comes my help?”</a:t>
            </a:r>
          </a:p>
          <a:p>
            <a:r>
              <a:rPr lang="en-US" dirty="0">
                <a:solidFill>
                  <a:schemeClr val="bg1"/>
                </a:solidFill>
              </a:rPr>
              <a:t>He will strengthen (:2)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Ps. 55:22 </a:t>
            </a:r>
            <a:r>
              <a:rPr lang="en-US" i="1" dirty="0">
                <a:solidFill>
                  <a:schemeClr val="bg1"/>
                </a:solidFill>
              </a:rPr>
              <a:t>Cast your burden on the Lord He shall sustain you</a:t>
            </a:r>
          </a:p>
          <a:p>
            <a:r>
              <a:rPr lang="en-US" dirty="0">
                <a:solidFill>
                  <a:schemeClr val="bg1"/>
                </a:solidFill>
              </a:rPr>
              <a:t>He will remember (:3)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is worth pausing for reflection (</a:t>
            </a:r>
            <a:r>
              <a:rPr lang="en-US" i="1" dirty="0" err="1">
                <a:solidFill>
                  <a:schemeClr val="bg1"/>
                </a:solidFill>
              </a:rPr>
              <a:t>selah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He will save (:6)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That is something to rejoice in (:5) and get excited about! (:9)</a:t>
            </a:r>
          </a:p>
        </p:txBody>
      </p:sp>
      <p:pic>
        <p:nvPicPr>
          <p:cNvPr id="6146" name="Picture 2" descr="http://disciplesofhope.files.wordpress.com/2014/02/26440d2e78154bc2ff09b8dbc47147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52401"/>
            <a:ext cx="2901963" cy="2171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But we will </a:t>
            </a:r>
            <a:b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</a:br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remember the Name </a:t>
            </a:r>
            <a:b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</a:br>
            <a:r>
              <a:rPr lang="en-US" sz="3800" b="1" i="1" dirty="0">
                <a:solidFill>
                  <a:srgbClr val="FFFF00"/>
                </a:solidFill>
                <a:latin typeface="Copperplate Gothic Bold" pitchFamily="34" charset="0"/>
              </a:rPr>
              <a:t>of the Lord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We will rejoice (:5)</a:t>
            </a:r>
          </a:p>
          <a:p>
            <a:r>
              <a:rPr lang="en-US" dirty="0">
                <a:solidFill>
                  <a:schemeClr val="bg1"/>
                </a:solidFill>
              </a:rPr>
              <a:t>We will set up our banners! (:5)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Strongs</a:t>
            </a:r>
            <a:r>
              <a:rPr lang="en-US" dirty="0">
                <a:solidFill>
                  <a:schemeClr val="bg1"/>
                </a:solidFill>
              </a:rPr>
              <a:t>: “to flaunt” to raise a flag; fig. “to be conspicuous”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Let there be no doubt whose side we fight on! (Mk. 8:38; 2 Cor. 6:17)</a:t>
            </a:r>
          </a:p>
          <a:p>
            <a:r>
              <a:rPr lang="en-US" dirty="0">
                <a:solidFill>
                  <a:schemeClr val="bg1"/>
                </a:solidFill>
              </a:rPr>
              <a:t>We will have confidence and faith  (:6)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Lord saves His anointed!  What blessed assurance!</a:t>
            </a:r>
          </a:p>
          <a:p>
            <a:r>
              <a:rPr lang="en-US" dirty="0">
                <a:solidFill>
                  <a:schemeClr val="bg1"/>
                </a:solidFill>
              </a:rPr>
              <a:t>We will notice a contrast (:8)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God is not impressed with chariots and horses but with the righteousness of man (Ps. 147:7-11)</a:t>
            </a:r>
          </a:p>
        </p:txBody>
      </p:sp>
      <p:pic>
        <p:nvPicPr>
          <p:cNvPr id="24578" name="Picture 2" descr="http://www.closerdaybyday.info/wp-content/uploads/2012/03/BannerOverMe_slide1x_365_y_2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3162300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opperplate Gothic Bold" pitchFamily="34" charset="0"/>
              </a:rPr>
              <a:t>Trusting God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b="1" dirty="0">
                <a:solidFill>
                  <a:schemeClr val="bg1"/>
                </a:solidFill>
              </a:rPr>
              <a:t>Requesting</a:t>
            </a:r>
            <a:r>
              <a:rPr lang="en-US" dirty="0">
                <a:solidFill>
                  <a:schemeClr val="bg1"/>
                </a:solidFill>
              </a:rPr>
              <a:t> God’s help (:1-4)</a:t>
            </a:r>
          </a:p>
          <a:p>
            <a:pPr algn="ctr">
              <a:buNone/>
            </a:pPr>
            <a:r>
              <a:rPr lang="en-US" b="1" dirty="0">
                <a:solidFill>
                  <a:schemeClr val="bg1"/>
                </a:solidFill>
              </a:rPr>
              <a:t>Rejoicing</a:t>
            </a:r>
            <a:r>
              <a:rPr lang="en-US" dirty="0">
                <a:solidFill>
                  <a:schemeClr val="bg1"/>
                </a:solidFill>
              </a:rPr>
              <a:t> in God’s help (:5)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</a:rPr>
              <a:t>Relying</a:t>
            </a:r>
            <a:r>
              <a:rPr lang="en-US" dirty="0">
                <a:solidFill>
                  <a:schemeClr val="bg1"/>
                </a:solidFill>
              </a:rPr>
              <a:t> on God’s help (:6-9)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May the Lord answer…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                                     …He will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15370</TotalTime>
  <Words>589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“May the King Answer”</vt:lpstr>
      <vt:lpstr>“May the King answer”</vt:lpstr>
      <vt:lpstr>He will answer!</vt:lpstr>
      <vt:lpstr>He will answer!</vt:lpstr>
      <vt:lpstr>Some trust in chariots  and some in horses</vt:lpstr>
      <vt:lpstr>Some trust in chariots  and some in horses</vt:lpstr>
      <vt:lpstr>But we will  remember the Name  of the Lord</vt:lpstr>
      <vt:lpstr>But we will  remember the Name  of the Lord</vt:lpstr>
      <vt:lpstr>Trusting God to Help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“May the King Answer”</dc:title>
  <dc:creator>Jeb</dc:creator>
  <cp:lastModifiedBy>SHCOC</cp:lastModifiedBy>
  <cp:revision>115</cp:revision>
  <dcterms:created xsi:type="dcterms:W3CDTF">2014-11-03T19:43:32Z</dcterms:created>
  <dcterms:modified xsi:type="dcterms:W3CDTF">2018-09-30T16:17:12Z</dcterms:modified>
</cp:coreProperties>
</file>