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62" r:id="rId5"/>
    <p:sldId id="263" r:id="rId6"/>
    <p:sldId id="264" r:id="rId7"/>
    <p:sldId id="265" r:id="rId8"/>
    <p:sldId id="266" r:id="rId9"/>
    <p:sldId id="267" r:id="rId10"/>
    <p:sldId id="268" r:id="rId11"/>
    <p:sldId id="269" r:id="rId12"/>
    <p:sldId id="25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114" y="-30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435EB7-6176-4ACD-A1BE-66A7D9DC15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6A697808-65B9-48F3-8C97-C864E61F8D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9409BFDF-0888-4492-BF3F-4D93729606D3}"/>
              </a:ext>
            </a:extLst>
          </p:cNvPr>
          <p:cNvSpPr>
            <a:spLocks noGrp="1"/>
          </p:cNvSpPr>
          <p:nvPr>
            <p:ph type="dt" sz="half" idx="10"/>
          </p:nvPr>
        </p:nvSpPr>
        <p:spPr/>
        <p:txBody>
          <a:bodyPr/>
          <a:lstStyle/>
          <a:p>
            <a:fld id="{C01AB8E8-36EB-487A-BCD8-5233D8D7C450}" type="datetimeFigureOut">
              <a:rPr lang="en-US" smtClean="0"/>
              <a:pPr/>
              <a:t>9/9/2018</a:t>
            </a:fld>
            <a:endParaRPr lang="en-US"/>
          </a:p>
        </p:txBody>
      </p:sp>
      <p:sp>
        <p:nvSpPr>
          <p:cNvPr id="5" name="Footer Placeholder 4">
            <a:extLst>
              <a:ext uri="{FF2B5EF4-FFF2-40B4-BE49-F238E27FC236}">
                <a16:creationId xmlns:a16="http://schemas.microsoft.com/office/drawing/2014/main" xmlns="" id="{1A81A571-2B8D-4838-9C11-E351C408AD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7E35786-92C0-4F15-901E-3041C40345E2}"/>
              </a:ext>
            </a:extLst>
          </p:cNvPr>
          <p:cNvSpPr>
            <a:spLocks noGrp="1"/>
          </p:cNvSpPr>
          <p:nvPr>
            <p:ph type="sldNum" sz="quarter" idx="12"/>
          </p:nvPr>
        </p:nvSpPr>
        <p:spPr/>
        <p:txBody>
          <a:bodyPr/>
          <a:lstStyle/>
          <a:p>
            <a:fld id="{81386FD3-633D-4C27-887D-9F4DB511AEA0}" type="slidenum">
              <a:rPr lang="en-US" smtClean="0"/>
              <a:pPr/>
              <a:t>‹#›</a:t>
            </a:fld>
            <a:endParaRPr lang="en-US"/>
          </a:p>
        </p:txBody>
      </p:sp>
    </p:spTree>
    <p:extLst>
      <p:ext uri="{BB962C8B-B14F-4D97-AF65-F5344CB8AC3E}">
        <p14:creationId xmlns:p14="http://schemas.microsoft.com/office/powerpoint/2010/main" xmlns="" val="2038692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D7A855-D0CE-4883-ADD5-70B3E305B0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3D1D381-8B07-4DC8-A626-B6AB2F6795A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57B446E-8E9A-4269-86EE-86E7EF37C319}"/>
              </a:ext>
            </a:extLst>
          </p:cNvPr>
          <p:cNvSpPr>
            <a:spLocks noGrp="1"/>
          </p:cNvSpPr>
          <p:nvPr>
            <p:ph type="dt" sz="half" idx="10"/>
          </p:nvPr>
        </p:nvSpPr>
        <p:spPr/>
        <p:txBody>
          <a:bodyPr/>
          <a:lstStyle/>
          <a:p>
            <a:fld id="{C01AB8E8-36EB-487A-BCD8-5233D8D7C450}" type="datetimeFigureOut">
              <a:rPr lang="en-US" smtClean="0"/>
              <a:pPr/>
              <a:t>9/9/2018</a:t>
            </a:fld>
            <a:endParaRPr lang="en-US"/>
          </a:p>
        </p:txBody>
      </p:sp>
      <p:sp>
        <p:nvSpPr>
          <p:cNvPr id="5" name="Footer Placeholder 4">
            <a:extLst>
              <a:ext uri="{FF2B5EF4-FFF2-40B4-BE49-F238E27FC236}">
                <a16:creationId xmlns:a16="http://schemas.microsoft.com/office/drawing/2014/main" xmlns="" id="{B371AE1E-DB60-4B7C-9337-31960C341A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4021253-8D0C-45D7-AB33-15BE0CCEAF4D}"/>
              </a:ext>
            </a:extLst>
          </p:cNvPr>
          <p:cNvSpPr>
            <a:spLocks noGrp="1"/>
          </p:cNvSpPr>
          <p:nvPr>
            <p:ph type="sldNum" sz="quarter" idx="12"/>
          </p:nvPr>
        </p:nvSpPr>
        <p:spPr/>
        <p:txBody>
          <a:bodyPr/>
          <a:lstStyle/>
          <a:p>
            <a:fld id="{81386FD3-633D-4C27-887D-9F4DB511AEA0}" type="slidenum">
              <a:rPr lang="en-US" smtClean="0"/>
              <a:pPr/>
              <a:t>‹#›</a:t>
            </a:fld>
            <a:endParaRPr lang="en-US"/>
          </a:p>
        </p:txBody>
      </p:sp>
    </p:spTree>
    <p:extLst>
      <p:ext uri="{BB962C8B-B14F-4D97-AF65-F5344CB8AC3E}">
        <p14:creationId xmlns:p14="http://schemas.microsoft.com/office/powerpoint/2010/main" xmlns="" val="1224365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EF404C3-B103-45C8-81F1-BC3A2B9C2F8E}"/>
              </a:ext>
            </a:extLst>
          </p:cNvPr>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3C710CC-E87D-4D4E-8CF3-6CE05781B895}"/>
              </a:ext>
            </a:extLst>
          </p:cNvPr>
          <p:cNvSpPr>
            <a:spLocks noGrp="1"/>
          </p:cNvSpPr>
          <p:nvPr>
            <p:ph type="body" orient="vert" idx="1"/>
          </p:nvPr>
        </p:nvSpPr>
        <p:spPr>
          <a:xfrm>
            <a:off x="838203"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9373547-4CC0-4B6E-8E56-2F91CF92791E}"/>
              </a:ext>
            </a:extLst>
          </p:cNvPr>
          <p:cNvSpPr>
            <a:spLocks noGrp="1"/>
          </p:cNvSpPr>
          <p:nvPr>
            <p:ph type="dt" sz="half" idx="10"/>
          </p:nvPr>
        </p:nvSpPr>
        <p:spPr/>
        <p:txBody>
          <a:bodyPr/>
          <a:lstStyle/>
          <a:p>
            <a:fld id="{C01AB8E8-36EB-487A-BCD8-5233D8D7C450}" type="datetimeFigureOut">
              <a:rPr lang="en-US" smtClean="0"/>
              <a:pPr/>
              <a:t>9/9/2018</a:t>
            </a:fld>
            <a:endParaRPr lang="en-US"/>
          </a:p>
        </p:txBody>
      </p:sp>
      <p:sp>
        <p:nvSpPr>
          <p:cNvPr id="5" name="Footer Placeholder 4">
            <a:extLst>
              <a:ext uri="{FF2B5EF4-FFF2-40B4-BE49-F238E27FC236}">
                <a16:creationId xmlns:a16="http://schemas.microsoft.com/office/drawing/2014/main" xmlns="" id="{2E062903-85A6-4D9C-B310-BFCE79A93A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E2EA71A-5453-4C41-8C0E-A5E366E1DE7B}"/>
              </a:ext>
            </a:extLst>
          </p:cNvPr>
          <p:cNvSpPr>
            <a:spLocks noGrp="1"/>
          </p:cNvSpPr>
          <p:nvPr>
            <p:ph type="sldNum" sz="quarter" idx="12"/>
          </p:nvPr>
        </p:nvSpPr>
        <p:spPr/>
        <p:txBody>
          <a:bodyPr/>
          <a:lstStyle/>
          <a:p>
            <a:fld id="{81386FD3-633D-4C27-887D-9F4DB511AEA0}" type="slidenum">
              <a:rPr lang="en-US" smtClean="0"/>
              <a:pPr/>
              <a:t>‹#›</a:t>
            </a:fld>
            <a:endParaRPr lang="en-US"/>
          </a:p>
        </p:txBody>
      </p:sp>
    </p:spTree>
    <p:extLst>
      <p:ext uri="{BB962C8B-B14F-4D97-AF65-F5344CB8AC3E}">
        <p14:creationId xmlns:p14="http://schemas.microsoft.com/office/powerpoint/2010/main" xmlns="" val="3497801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DC3D99-FE09-44F4-88CB-0FAD4AD154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3F3A5EF-ED3A-4F78-BEA5-9614DCCB7D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0C6A8E0-C233-4CA1-882C-99A9ABB0EB3F}"/>
              </a:ext>
            </a:extLst>
          </p:cNvPr>
          <p:cNvSpPr>
            <a:spLocks noGrp="1"/>
          </p:cNvSpPr>
          <p:nvPr>
            <p:ph type="dt" sz="half" idx="10"/>
          </p:nvPr>
        </p:nvSpPr>
        <p:spPr/>
        <p:txBody>
          <a:bodyPr/>
          <a:lstStyle/>
          <a:p>
            <a:fld id="{C01AB8E8-36EB-487A-BCD8-5233D8D7C450}" type="datetimeFigureOut">
              <a:rPr lang="en-US" smtClean="0"/>
              <a:pPr/>
              <a:t>9/9/2018</a:t>
            </a:fld>
            <a:endParaRPr lang="en-US"/>
          </a:p>
        </p:txBody>
      </p:sp>
      <p:sp>
        <p:nvSpPr>
          <p:cNvPr id="5" name="Footer Placeholder 4">
            <a:extLst>
              <a:ext uri="{FF2B5EF4-FFF2-40B4-BE49-F238E27FC236}">
                <a16:creationId xmlns:a16="http://schemas.microsoft.com/office/drawing/2014/main" xmlns="" id="{56BEF293-8FCE-4D42-B703-F19FD6F686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C67908B-4D97-477B-B865-1F637501E24B}"/>
              </a:ext>
            </a:extLst>
          </p:cNvPr>
          <p:cNvSpPr>
            <a:spLocks noGrp="1"/>
          </p:cNvSpPr>
          <p:nvPr>
            <p:ph type="sldNum" sz="quarter" idx="12"/>
          </p:nvPr>
        </p:nvSpPr>
        <p:spPr/>
        <p:txBody>
          <a:bodyPr/>
          <a:lstStyle/>
          <a:p>
            <a:fld id="{81386FD3-633D-4C27-887D-9F4DB511AEA0}" type="slidenum">
              <a:rPr lang="en-US" smtClean="0"/>
              <a:pPr/>
              <a:t>‹#›</a:t>
            </a:fld>
            <a:endParaRPr lang="en-US"/>
          </a:p>
        </p:txBody>
      </p:sp>
    </p:spTree>
    <p:extLst>
      <p:ext uri="{BB962C8B-B14F-4D97-AF65-F5344CB8AC3E}">
        <p14:creationId xmlns:p14="http://schemas.microsoft.com/office/powerpoint/2010/main" xmlns="" val="3104494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B4C913-E90D-4E86-8CFA-BC47528A30B5}"/>
              </a:ext>
            </a:extLst>
          </p:cNvPr>
          <p:cNvSpPr>
            <a:spLocks noGrp="1"/>
          </p:cNvSpPr>
          <p:nvPr>
            <p:ph type="title"/>
          </p:nvPr>
        </p:nvSpPr>
        <p:spPr>
          <a:xfrm>
            <a:off x="831851" y="170976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38DCC74D-29A1-4EC2-A808-CC67F99F68E9}"/>
              </a:ext>
            </a:extLst>
          </p:cNvPr>
          <p:cNvSpPr>
            <a:spLocks noGrp="1"/>
          </p:cNvSpPr>
          <p:nvPr>
            <p:ph type="body" idx="1"/>
          </p:nvPr>
        </p:nvSpPr>
        <p:spPr>
          <a:xfrm>
            <a:off x="831851" y="458948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737D997F-B713-4537-8DAE-F60544146B40}"/>
              </a:ext>
            </a:extLst>
          </p:cNvPr>
          <p:cNvSpPr>
            <a:spLocks noGrp="1"/>
          </p:cNvSpPr>
          <p:nvPr>
            <p:ph type="dt" sz="half" idx="10"/>
          </p:nvPr>
        </p:nvSpPr>
        <p:spPr/>
        <p:txBody>
          <a:bodyPr/>
          <a:lstStyle/>
          <a:p>
            <a:fld id="{C01AB8E8-36EB-487A-BCD8-5233D8D7C450}" type="datetimeFigureOut">
              <a:rPr lang="en-US" smtClean="0"/>
              <a:pPr/>
              <a:t>9/9/2018</a:t>
            </a:fld>
            <a:endParaRPr lang="en-US"/>
          </a:p>
        </p:txBody>
      </p:sp>
      <p:sp>
        <p:nvSpPr>
          <p:cNvPr id="5" name="Footer Placeholder 4">
            <a:extLst>
              <a:ext uri="{FF2B5EF4-FFF2-40B4-BE49-F238E27FC236}">
                <a16:creationId xmlns:a16="http://schemas.microsoft.com/office/drawing/2014/main" xmlns="" id="{E0AE9488-0C23-442C-A863-C5F74A7DF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81BA5D-D08D-4086-A7BE-61AB56025AA1}"/>
              </a:ext>
            </a:extLst>
          </p:cNvPr>
          <p:cNvSpPr>
            <a:spLocks noGrp="1"/>
          </p:cNvSpPr>
          <p:nvPr>
            <p:ph type="sldNum" sz="quarter" idx="12"/>
          </p:nvPr>
        </p:nvSpPr>
        <p:spPr/>
        <p:txBody>
          <a:bodyPr/>
          <a:lstStyle/>
          <a:p>
            <a:fld id="{81386FD3-633D-4C27-887D-9F4DB511AEA0}" type="slidenum">
              <a:rPr lang="en-US" smtClean="0"/>
              <a:pPr/>
              <a:t>‹#›</a:t>
            </a:fld>
            <a:endParaRPr lang="en-US"/>
          </a:p>
        </p:txBody>
      </p:sp>
    </p:spTree>
    <p:extLst>
      <p:ext uri="{BB962C8B-B14F-4D97-AF65-F5344CB8AC3E}">
        <p14:creationId xmlns:p14="http://schemas.microsoft.com/office/powerpoint/2010/main" xmlns="" val="75259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1E0DE1-AA72-445E-A1B9-7DE971E91E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947D57E-BEA0-4FEB-B092-9A9D1073EA9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7C3474C5-F515-4820-9D16-C29FFF6913C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474C1CA5-974E-481F-8740-59D0F5EAF922}"/>
              </a:ext>
            </a:extLst>
          </p:cNvPr>
          <p:cNvSpPr>
            <a:spLocks noGrp="1"/>
          </p:cNvSpPr>
          <p:nvPr>
            <p:ph type="dt" sz="half" idx="10"/>
          </p:nvPr>
        </p:nvSpPr>
        <p:spPr/>
        <p:txBody>
          <a:bodyPr/>
          <a:lstStyle/>
          <a:p>
            <a:fld id="{C01AB8E8-36EB-487A-BCD8-5233D8D7C450}" type="datetimeFigureOut">
              <a:rPr lang="en-US" smtClean="0"/>
              <a:pPr/>
              <a:t>9/9/2018</a:t>
            </a:fld>
            <a:endParaRPr lang="en-US"/>
          </a:p>
        </p:txBody>
      </p:sp>
      <p:sp>
        <p:nvSpPr>
          <p:cNvPr id="6" name="Footer Placeholder 5">
            <a:extLst>
              <a:ext uri="{FF2B5EF4-FFF2-40B4-BE49-F238E27FC236}">
                <a16:creationId xmlns:a16="http://schemas.microsoft.com/office/drawing/2014/main" xmlns="" id="{7EBAE783-C67B-4FE5-8BC4-022981FCCD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503FD95-4807-41E3-9538-CC0FC1B9B1FF}"/>
              </a:ext>
            </a:extLst>
          </p:cNvPr>
          <p:cNvSpPr>
            <a:spLocks noGrp="1"/>
          </p:cNvSpPr>
          <p:nvPr>
            <p:ph type="sldNum" sz="quarter" idx="12"/>
          </p:nvPr>
        </p:nvSpPr>
        <p:spPr/>
        <p:txBody>
          <a:bodyPr/>
          <a:lstStyle/>
          <a:p>
            <a:fld id="{81386FD3-633D-4C27-887D-9F4DB511AEA0}" type="slidenum">
              <a:rPr lang="en-US" smtClean="0"/>
              <a:pPr/>
              <a:t>‹#›</a:t>
            </a:fld>
            <a:endParaRPr lang="en-US"/>
          </a:p>
        </p:txBody>
      </p:sp>
    </p:spTree>
    <p:extLst>
      <p:ext uri="{BB962C8B-B14F-4D97-AF65-F5344CB8AC3E}">
        <p14:creationId xmlns:p14="http://schemas.microsoft.com/office/powerpoint/2010/main" xmlns="" val="1330235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084CE6-CAB5-4A0B-8937-D98EF2D5CFA5}"/>
              </a:ext>
            </a:extLst>
          </p:cNvPr>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9642CB7F-DC84-4677-AAF7-429068F22107}"/>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3B3DD5C4-920D-477B-8AC6-61B2278D1BD5}"/>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4327BC5-19A5-4647-A766-816ED7B9130D}"/>
              </a:ext>
            </a:extLst>
          </p:cNvPr>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EE45E037-38A3-4B1F-99F8-3279B4AA5086}"/>
              </a:ext>
            </a:extLst>
          </p:cNvPr>
          <p:cNvSpPr>
            <a:spLocks noGrp="1"/>
          </p:cNvSpPr>
          <p:nvPr>
            <p:ph sz="quarter" idx="4"/>
          </p:nvPr>
        </p:nvSpPr>
        <p:spPr>
          <a:xfrm>
            <a:off x="6172203"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C18E56EC-7F66-4F97-A0FE-9666BA9E9403}"/>
              </a:ext>
            </a:extLst>
          </p:cNvPr>
          <p:cNvSpPr>
            <a:spLocks noGrp="1"/>
          </p:cNvSpPr>
          <p:nvPr>
            <p:ph type="dt" sz="half" idx="10"/>
          </p:nvPr>
        </p:nvSpPr>
        <p:spPr/>
        <p:txBody>
          <a:bodyPr/>
          <a:lstStyle/>
          <a:p>
            <a:fld id="{C01AB8E8-36EB-487A-BCD8-5233D8D7C450}" type="datetimeFigureOut">
              <a:rPr lang="en-US" smtClean="0"/>
              <a:pPr/>
              <a:t>9/9/2018</a:t>
            </a:fld>
            <a:endParaRPr lang="en-US"/>
          </a:p>
        </p:txBody>
      </p:sp>
      <p:sp>
        <p:nvSpPr>
          <p:cNvPr id="8" name="Footer Placeholder 7">
            <a:extLst>
              <a:ext uri="{FF2B5EF4-FFF2-40B4-BE49-F238E27FC236}">
                <a16:creationId xmlns:a16="http://schemas.microsoft.com/office/drawing/2014/main" xmlns="" id="{F8EA2C0D-1CD8-4271-A565-5807A5E912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EE9E9D28-B8EB-4B1F-AD07-9A3A5AEC85F1}"/>
              </a:ext>
            </a:extLst>
          </p:cNvPr>
          <p:cNvSpPr>
            <a:spLocks noGrp="1"/>
          </p:cNvSpPr>
          <p:nvPr>
            <p:ph type="sldNum" sz="quarter" idx="12"/>
          </p:nvPr>
        </p:nvSpPr>
        <p:spPr/>
        <p:txBody>
          <a:bodyPr/>
          <a:lstStyle/>
          <a:p>
            <a:fld id="{81386FD3-633D-4C27-887D-9F4DB511AEA0}" type="slidenum">
              <a:rPr lang="en-US" smtClean="0"/>
              <a:pPr/>
              <a:t>‹#›</a:t>
            </a:fld>
            <a:endParaRPr lang="en-US"/>
          </a:p>
        </p:txBody>
      </p:sp>
    </p:spTree>
    <p:extLst>
      <p:ext uri="{BB962C8B-B14F-4D97-AF65-F5344CB8AC3E}">
        <p14:creationId xmlns:p14="http://schemas.microsoft.com/office/powerpoint/2010/main" xmlns="" val="3879652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AFE075-671B-4E33-8DF4-FAAAB3D0C2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75A0F73-F768-43F8-AAFA-228C989578FF}"/>
              </a:ext>
            </a:extLst>
          </p:cNvPr>
          <p:cNvSpPr>
            <a:spLocks noGrp="1"/>
          </p:cNvSpPr>
          <p:nvPr>
            <p:ph type="dt" sz="half" idx="10"/>
          </p:nvPr>
        </p:nvSpPr>
        <p:spPr/>
        <p:txBody>
          <a:bodyPr/>
          <a:lstStyle/>
          <a:p>
            <a:fld id="{C01AB8E8-36EB-487A-BCD8-5233D8D7C450}" type="datetimeFigureOut">
              <a:rPr lang="en-US" smtClean="0"/>
              <a:pPr/>
              <a:t>9/9/2018</a:t>
            </a:fld>
            <a:endParaRPr lang="en-US"/>
          </a:p>
        </p:txBody>
      </p:sp>
      <p:sp>
        <p:nvSpPr>
          <p:cNvPr id="4" name="Footer Placeholder 3">
            <a:extLst>
              <a:ext uri="{FF2B5EF4-FFF2-40B4-BE49-F238E27FC236}">
                <a16:creationId xmlns:a16="http://schemas.microsoft.com/office/drawing/2014/main" xmlns="" id="{2E71455C-148F-4650-9284-7B84EB67B7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16B4FE0-8E02-4D11-9A49-113E414C57C6}"/>
              </a:ext>
            </a:extLst>
          </p:cNvPr>
          <p:cNvSpPr>
            <a:spLocks noGrp="1"/>
          </p:cNvSpPr>
          <p:nvPr>
            <p:ph type="sldNum" sz="quarter" idx="12"/>
          </p:nvPr>
        </p:nvSpPr>
        <p:spPr/>
        <p:txBody>
          <a:bodyPr/>
          <a:lstStyle/>
          <a:p>
            <a:fld id="{81386FD3-633D-4C27-887D-9F4DB511AEA0}" type="slidenum">
              <a:rPr lang="en-US" smtClean="0"/>
              <a:pPr/>
              <a:t>‹#›</a:t>
            </a:fld>
            <a:endParaRPr lang="en-US"/>
          </a:p>
        </p:txBody>
      </p:sp>
    </p:spTree>
    <p:extLst>
      <p:ext uri="{BB962C8B-B14F-4D97-AF65-F5344CB8AC3E}">
        <p14:creationId xmlns:p14="http://schemas.microsoft.com/office/powerpoint/2010/main" xmlns="" val="1993156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8F0DF5F-F25F-4D9E-9BB7-50BD20AC1C75}"/>
              </a:ext>
            </a:extLst>
          </p:cNvPr>
          <p:cNvSpPr>
            <a:spLocks noGrp="1"/>
          </p:cNvSpPr>
          <p:nvPr>
            <p:ph type="dt" sz="half" idx="10"/>
          </p:nvPr>
        </p:nvSpPr>
        <p:spPr/>
        <p:txBody>
          <a:bodyPr/>
          <a:lstStyle/>
          <a:p>
            <a:fld id="{C01AB8E8-36EB-487A-BCD8-5233D8D7C450}" type="datetimeFigureOut">
              <a:rPr lang="en-US" smtClean="0"/>
              <a:pPr/>
              <a:t>9/9/2018</a:t>
            </a:fld>
            <a:endParaRPr lang="en-US"/>
          </a:p>
        </p:txBody>
      </p:sp>
      <p:sp>
        <p:nvSpPr>
          <p:cNvPr id="3" name="Footer Placeholder 2">
            <a:extLst>
              <a:ext uri="{FF2B5EF4-FFF2-40B4-BE49-F238E27FC236}">
                <a16:creationId xmlns:a16="http://schemas.microsoft.com/office/drawing/2014/main" xmlns="" id="{91AADA9C-D8BB-4261-859B-50F9174BAE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D5E4614F-D9D7-4DAF-ACCA-D23D5A8E625A}"/>
              </a:ext>
            </a:extLst>
          </p:cNvPr>
          <p:cNvSpPr>
            <a:spLocks noGrp="1"/>
          </p:cNvSpPr>
          <p:nvPr>
            <p:ph type="sldNum" sz="quarter" idx="12"/>
          </p:nvPr>
        </p:nvSpPr>
        <p:spPr/>
        <p:txBody>
          <a:bodyPr/>
          <a:lstStyle/>
          <a:p>
            <a:fld id="{81386FD3-633D-4C27-887D-9F4DB511AEA0}" type="slidenum">
              <a:rPr lang="en-US" smtClean="0"/>
              <a:pPr/>
              <a:t>‹#›</a:t>
            </a:fld>
            <a:endParaRPr lang="en-US"/>
          </a:p>
        </p:txBody>
      </p:sp>
    </p:spTree>
    <p:extLst>
      <p:ext uri="{BB962C8B-B14F-4D97-AF65-F5344CB8AC3E}">
        <p14:creationId xmlns:p14="http://schemas.microsoft.com/office/powerpoint/2010/main" xmlns="" val="1437425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9B5073-FD8C-4E71-9658-85613C8680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BD21A88-FF7C-4FAA-836F-FDB967412EF6}"/>
              </a:ext>
            </a:extLst>
          </p:cNvPr>
          <p:cNvSpPr>
            <a:spLocks noGrp="1"/>
          </p:cNvSpPr>
          <p:nvPr>
            <p:ph idx="1"/>
          </p:nvPr>
        </p:nvSpPr>
        <p:spPr>
          <a:xfrm>
            <a:off x="5183188" y="98744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6CF42551-2CF3-4FCA-80D4-0995F6F50C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9F2BF1C-F077-470A-B5FC-753E08CC953E}"/>
              </a:ext>
            </a:extLst>
          </p:cNvPr>
          <p:cNvSpPr>
            <a:spLocks noGrp="1"/>
          </p:cNvSpPr>
          <p:nvPr>
            <p:ph type="dt" sz="half" idx="10"/>
          </p:nvPr>
        </p:nvSpPr>
        <p:spPr/>
        <p:txBody>
          <a:bodyPr/>
          <a:lstStyle/>
          <a:p>
            <a:fld id="{C01AB8E8-36EB-487A-BCD8-5233D8D7C450}" type="datetimeFigureOut">
              <a:rPr lang="en-US" smtClean="0"/>
              <a:pPr/>
              <a:t>9/9/2018</a:t>
            </a:fld>
            <a:endParaRPr lang="en-US"/>
          </a:p>
        </p:txBody>
      </p:sp>
      <p:sp>
        <p:nvSpPr>
          <p:cNvPr id="6" name="Footer Placeholder 5">
            <a:extLst>
              <a:ext uri="{FF2B5EF4-FFF2-40B4-BE49-F238E27FC236}">
                <a16:creationId xmlns:a16="http://schemas.microsoft.com/office/drawing/2014/main" xmlns="" id="{DCDD42E8-1CA8-4061-B5EF-7AC1FE3F6E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A969FC3-9ABD-410D-8F37-6DA06E307512}"/>
              </a:ext>
            </a:extLst>
          </p:cNvPr>
          <p:cNvSpPr>
            <a:spLocks noGrp="1"/>
          </p:cNvSpPr>
          <p:nvPr>
            <p:ph type="sldNum" sz="quarter" idx="12"/>
          </p:nvPr>
        </p:nvSpPr>
        <p:spPr/>
        <p:txBody>
          <a:bodyPr/>
          <a:lstStyle/>
          <a:p>
            <a:fld id="{81386FD3-633D-4C27-887D-9F4DB511AEA0}" type="slidenum">
              <a:rPr lang="en-US" smtClean="0"/>
              <a:pPr/>
              <a:t>‹#›</a:t>
            </a:fld>
            <a:endParaRPr lang="en-US"/>
          </a:p>
        </p:txBody>
      </p:sp>
    </p:spTree>
    <p:extLst>
      <p:ext uri="{BB962C8B-B14F-4D97-AF65-F5344CB8AC3E}">
        <p14:creationId xmlns:p14="http://schemas.microsoft.com/office/powerpoint/2010/main" xmlns="" val="942243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01B32C-EC9B-4C1D-AB14-C23B4922CC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0F8E1D7C-8CF3-47C0-B69A-2634F31BF63F}"/>
              </a:ext>
            </a:extLst>
          </p:cNvPr>
          <p:cNvSpPr>
            <a:spLocks noGrp="1"/>
          </p:cNvSpPr>
          <p:nvPr>
            <p:ph type="pic" idx="1"/>
          </p:nvPr>
        </p:nvSpPr>
        <p:spPr>
          <a:xfrm>
            <a:off x="5183188" y="98744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7CADAA09-9CD7-45E9-A3FE-0CCFA94D80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0AA6AB4-4791-4438-BC78-E6F539F85E53}"/>
              </a:ext>
            </a:extLst>
          </p:cNvPr>
          <p:cNvSpPr>
            <a:spLocks noGrp="1"/>
          </p:cNvSpPr>
          <p:nvPr>
            <p:ph type="dt" sz="half" idx="10"/>
          </p:nvPr>
        </p:nvSpPr>
        <p:spPr/>
        <p:txBody>
          <a:bodyPr/>
          <a:lstStyle/>
          <a:p>
            <a:fld id="{C01AB8E8-36EB-487A-BCD8-5233D8D7C450}" type="datetimeFigureOut">
              <a:rPr lang="en-US" smtClean="0"/>
              <a:pPr/>
              <a:t>9/9/2018</a:t>
            </a:fld>
            <a:endParaRPr lang="en-US"/>
          </a:p>
        </p:txBody>
      </p:sp>
      <p:sp>
        <p:nvSpPr>
          <p:cNvPr id="6" name="Footer Placeholder 5">
            <a:extLst>
              <a:ext uri="{FF2B5EF4-FFF2-40B4-BE49-F238E27FC236}">
                <a16:creationId xmlns:a16="http://schemas.microsoft.com/office/drawing/2014/main" xmlns="" id="{4CFFD532-B157-4B1C-A9B8-FA4233F4C3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5DE1EBB-532E-44E8-BEFE-E832B257AAA5}"/>
              </a:ext>
            </a:extLst>
          </p:cNvPr>
          <p:cNvSpPr>
            <a:spLocks noGrp="1"/>
          </p:cNvSpPr>
          <p:nvPr>
            <p:ph type="sldNum" sz="quarter" idx="12"/>
          </p:nvPr>
        </p:nvSpPr>
        <p:spPr/>
        <p:txBody>
          <a:bodyPr/>
          <a:lstStyle/>
          <a:p>
            <a:fld id="{81386FD3-633D-4C27-887D-9F4DB511AEA0}" type="slidenum">
              <a:rPr lang="en-US" smtClean="0"/>
              <a:pPr/>
              <a:t>‹#›</a:t>
            </a:fld>
            <a:endParaRPr lang="en-US"/>
          </a:p>
        </p:txBody>
      </p:sp>
    </p:spTree>
    <p:extLst>
      <p:ext uri="{BB962C8B-B14F-4D97-AF65-F5344CB8AC3E}">
        <p14:creationId xmlns:p14="http://schemas.microsoft.com/office/powerpoint/2010/main" xmlns="" val="3087358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66396E1-B193-4B96-AA7F-45BE213CC557}"/>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44064DEF-B0F6-4E81-B2FA-9A6313CA77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4390C87-94CA-4E72-B3A8-256A10DFBB92}"/>
              </a:ext>
            </a:extLst>
          </p:cNvPr>
          <p:cNvSpPr>
            <a:spLocks noGrp="1"/>
          </p:cNvSpPr>
          <p:nvPr>
            <p:ph type="dt" sz="half" idx="2"/>
          </p:nvPr>
        </p:nvSpPr>
        <p:spPr>
          <a:xfrm>
            <a:off x="838200" y="635637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AB8E8-36EB-487A-BCD8-5233D8D7C450}" type="datetimeFigureOut">
              <a:rPr lang="en-US" smtClean="0"/>
              <a:pPr/>
              <a:t>9/9/2018</a:t>
            </a:fld>
            <a:endParaRPr lang="en-US"/>
          </a:p>
        </p:txBody>
      </p:sp>
      <p:sp>
        <p:nvSpPr>
          <p:cNvPr id="5" name="Footer Placeholder 4">
            <a:extLst>
              <a:ext uri="{FF2B5EF4-FFF2-40B4-BE49-F238E27FC236}">
                <a16:creationId xmlns:a16="http://schemas.microsoft.com/office/drawing/2014/main" xmlns="" id="{811EB232-F5B1-4953-9C23-03447E10A936}"/>
              </a:ext>
            </a:extLst>
          </p:cNvPr>
          <p:cNvSpPr>
            <a:spLocks noGrp="1"/>
          </p:cNvSpPr>
          <p:nvPr>
            <p:ph type="ftr" sz="quarter" idx="3"/>
          </p:nvPr>
        </p:nvSpPr>
        <p:spPr>
          <a:xfrm>
            <a:off x="4038600" y="635637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E2C73D0-0F71-4779-9018-75CE7A9424DC}"/>
              </a:ext>
            </a:extLst>
          </p:cNvPr>
          <p:cNvSpPr>
            <a:spLocks noGrp="1"/>
          </p:cNvSpPr>
          <p:nvPr>
            <p:ph type="sldNum" sz="quarter" idx="4"/>
          </p:nvPr>
        </p:nvSpPr>
        <p:spPr>
          <a:xfrm>
            <a:off x="8610600" y="635637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386FD3-633D-4C27-887D-9F4DB511AEA0}" type="slidenum">
              <a:rPr lang="en-US" smtClean="0"/>
              <a:pPr/>
              <a:t>‹#›</a:t>
            </a:fld>
            <a:endParaRPr lang="en-US"/>
          </a:p>
        </p:txBody>
      </p:sp>
    </p:spTree>
    <p:extLst>
      <p:ext uri="{BB962C8B-B14F-4D97-AF65-F5344CB8AC3E}">
        <p14:creationId xmlns:p14="http://schemas.microsoft.com/office/powerpoint/2010/main" xmlns="" val="2050191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www.biblegateway.com/passage/?search=James+4:13-16&amp;version=NKJV"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9C6E67-F960-4F5A-BA7F-AC00A35FE9ED}"/>
              </a:ext>
            </a:extLst>
          </p:cNvPr>
          <p:cNvSpPr>
            <a:spLocks noGrp="1"/>
          </p:cNvSpPr>
          <p:nvPr>
            <p:ph type="title"/>
          </p:nvPr>
        </p:nvSpPr>
        <p:spPr/>
        <p:txBody>
          <a:bodyPr/>
          <a:lstStyle/>
          <a:p>
            <a:pPr algn="ctr"/>
            <a:r>
              <a:rPr lang="en-US" b="1" dirty="0"/>
              <a:t>Has life turned out differently than you thought it would at age 18?</a:t>
            </a:r>
          </a:p>
        </p:txBody>
      </p:sp>
      <p:pic>
        <p:nvPicPr>
          <p:cNvPr id="5" name="Content Placeholder 4">
            <a:extLst>
              <a:ext uri="{FF2B5EF4-FFF2-40B4-BE49-F238E27FC236}">
                <a16:creationId xmlns:a16="http://schemas.microsoft.com/office/drawing/2014/main" xmlns="" id="{C24095EC-129D-4A27-B97A-E24FEE09222B}"/>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68812" y="1690693"/>
            <a:ext cx="11873133" cy="4993249"/>
          </a:xfrm>
        </p:spPr>
      </p:pic>
    </p:spTree>
    <p:extLst>
      <p:ext uri="{BB962C8B-B14F-4D97-AF65-F5344CB8AC3E}">
        <p14:creationId xmlns:p14="http://schemas.microsoft.com/office/powerpoint/2010/main" xmlns="" val="2860356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78E761-79A8-4101-AB19-B24AB5066C7C}"/>
              </a:ext>
            </a:extLst>
          </p:cNvPr>
          <p:cNvSpPr>
            <a:spLocks noGrp="1"/>
          </p:cNvSpPr>
          <p:nvPr>
            <p:ph type="title"/>
          </p:nvPr>
        </p:nvSpPr>
        <p:spPr/>
        <p:txBody>
          <a:bodyPr/>
          <a:lstStyle/>
          <a:p>
            <a:r>
              <a:rPr lang="en-US" dirty="0"/>
              <a:t>Consider Ruth:</a:t>
            </a:r>
          </a:p>
        </p:txBody>
      </p:sp>
      <p:sp>
        <p:nvSpPr>
          <p:cNvPr id="3" name="Content Placeholder 2">
            <a:extLst>
              <a:ext uri="{FF2B5EF4-FFF2-40B4-BE49-F238E27FC236}">
                <a16:creationId xmlns:a16="http://schemas.microsoft.com/office/drawing/2014/main" xmlns="" id="{D61B581E-6AD9-47FD-A021-E6D8C2F4DE7E}"/>
              </a:ext>
            </a:extLst>
          </p:cNvPr>
          <p:cNvSpPr>
            <a:spLocks noGrp="1"/>
          </p:cNvSpPr>
          <p:nvPr>
            <p:ph idx="1"/>
          </p:nvPr>
        </p:nvSpPr>
        <p:spPr>
          <a:xfrm>
            <a:off x="138332" y="1690710"/>
            <a:ext cx="11915336" cy="3189111"/>
          </a:xfrm>
        </p:spPr>
        <p:txBody>
          <a:bodyPr>
            <a:normAutofit/>
          </a:bodyPr>
          <a:lstStyle/>
          <a:p>
            <a:r>
              <a:rPr lang="en-US" dirty="0"/>
              <a:t>She did not allow the “ought to” to take precedence over reality</a:t>
            </a:r>
          </a:p>
          <a:p>
            <a:r>
              <a:rPr lang="en-US" dirty="0"/>
              <a:t>No one knows where planting will occur-Use Your Opportunity!</a:t>
            </a:r>
          </a:p>
          <a:p>
            <a:r>
              <a:rPr lang="en-US" dirty="0"/>
              <a:t>No one knows with/without whom planting will occur-Use Your Opportunity!</a:t>
            </a:r>
          </a:p>
          <a:p>
            <a:r>
              <a:rPr lang="en-US" dirty="0"/>
              <a:t>Remove focus on self; place it on God and others</a:t>
            </a:r>
          </a:p>
          <a:p>
            <a:endParaRPr lang="en-US" dirty="0"/>
          </a:p>
        </p:txBody>
      </p:sp>
      <p:sp>
        <p:nvSpPr>
          <p:cNvPr id="6" name="TextBox 5">
            <a:extLst>
              <a:ext uri="{FF2B5EF4-FFF2-40B4-BE49-F238E27FC236}">
                <a16:creationId xmlns:a16="http://schemas.microsoft.com/office/drawing/2014/main" xmlns="" id="{D81E2B7A-BB00-4EBF-BB84-27B34E5E041D}"/>
              </a:ext>
            </a:extLst>
          </p:cNvPr>
          <p:cNvSpPr txBox="1"/>
          <p:nvPr/>
        </p:nvSpPr>
        <p:spPr>
          <a:xfrm>
            <a:off x="126623" y="5049078"/>
            <a:ext cx="184731" cy="523220"/>
          </a:xfrm>
          <a:prstGeom prst="rect">
            <a:avLst/>
          </a:prstGeom>
          <a:noFill/>
        </p:spPr>
        <p:txBody>
          <a:bodyPr wrap="none" rtlCol="0">
            <a:spAutoFit/>
          </a:bodyPr>
          <a:lstStyle/>
          <a:p>
            <a:endParaRPr lang="en-US" sz="2800" dirty="0"/>
          </a:p>
        </p:txBody>
      </p:sp>
      <p:sp>
        <p:nvSpPr>
          <p:cNvPr id="4" name="TextBox 3">
            <a:extLst>
              <a:ext uri="{FF2B5EF4-FFF2-40B4-BE49-F238E27FC236}">
                <a16:creationId xmlns:a16="http://schemas.microsoft.com/office/drawing/2014/main" xmlns="" id="{98E29DD1-E570-4554-941F-AE193BC48DF6}"/>
              </a:ext>
            </a:extLst>
          </p:cNvPr>
          <p:cNvSpPr txBox="1"/>
          <p:nvPr/>
        </p:nvSpPr>
        <p:spPr>
          <a:xfrm>
            <a:off x="138346" y="4879822"/>
            <a:ext cx="11656845" cy="1384995"/>
          </a:xfrm>
          <a:prstGeom prst="rect">
            <a:avLst/>
          </a:prstGeom>
          <a:noFill/>
        </p:spPr>
        <p:txBody>
          <a:bodyPr wrap="none" rtlCol="0">
            <a:spAutoFit/>
          </a:bodyPr>
          <a:lstStyle/>
          <a:p>
            <a:r>
              <a:rPr lang="en-US" sz="2800" dirty="0"/>
              <a:t>And may he be to you a restorer of life and a nourisher of your old age; </a:t>
            </a:r>
          </a:p>
          <a:p>
            <a:r>
              <a:rPr lang="en-US" sz="2800" dirty="0"/>
              <a:t>for your daughter-in-law, who loves you, who </a:t>
            </a:r>
            <a:r>
              <a:rPr lang="en-US" sz="2800" u="sng" dirty="0"/>
              <a:t>is better to you than seven sons</a:t>
            </a:r>
            <a:r>
              <a:rPr lang="en-US" sz="2800" dirty="0"/>
              <a:t>, </a:t>
            </a:r>
          </a:p>
          <a:p>
            <a:r>
              <a:rPr lang="en-US" sz="2800" dirty="0"/>
              <a:t>has borne him.” –Ruth 4:15</a:t>
            </a:r>
          </a:p>
        </p:txBody>
      </p:sp>
    </p:spTree>
    <p:extLst>
      <p:ext uri="{BB962C8B-B14F-4D97-AF65-F5344CB8AC3E}">
        <p14:creationId xmlns:p14="http://schemas.microsoft.com/office/powerpoint/2010/main" xmlns="" val="3259135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F4BF0F-79E9-401D-B24D-B051D02E28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AA4C29BD-519D-4114-8AAD-2CEFB5AD1BAA}"/>
              </a:ext>
            </a:extLst>
          </p:cNvPr>
          <p:cNvSpPr>
            <a:spLocks noGrp="1"/>
          </p:cNvSpPr>
          <p:nvPr>
            <p:ph idx="1"/>
          </p:nvPr>
        </p:nvSpPr>
        <p:spPr>
          <a:xfrm>
            <a:off x="1524014" y="22"/>
            <a:ext cx="3419063" cy="6832639"/>
          </a:xfrm>
        </p:spPr>
        <p:txBody>
          <a:bodyPr>
            <a:normAutofit lnSpcReduction="10000"/>
          </a:bodyPr>
          <a:lstStyle/>
          <a:p>
            <a:pPr marL="0" indent="0">
              <a:buNone/>
            </a:pPr>
            <a:endParaRPr lang="en-US" dirty="0"/>
          </a:p>
          <a:p>
            <a:r>
              <a:rPr lang="en-US" sz="3300" dirty="0"/>
              <a:t>Abel                                                             </a:t>
            </a:r>
          </a:p>
          <a:p>
            <a:pPr marL="0" indent="0">
              <a:buNone/>
            </a:pPr>
            <a:endParaRPr lang="en-US" sz="1100" dirty="0"/>
          </a:p>
          <a:p>
            <a:r>
              <a:rPr lang="en-US" sz="3300" dirty="0"/>
              <a:t>Enoch</a:t>
            </a:r>
          </a:p>
          <a:p>
            <a:pPr marL="0" indent="0">
              <a:buNone/>
            </a:pPr>
            <a:endParaRPr lang="en-US" sz="1200" dirty="0"/>
          </a:p>
          <a:p>
            <a:r>
              <a:rPr lang="en-US" sz="3300" dirty="0"/>
              <a:t>Noah</a:t>
            </a:r>
          </a:p>
          <a:p>
            <a:pPr marL="0" indent="0">
              <a:buNone/>
            </a:pPr>
            <a:endParaRPr lang="en-US" sz="1200" dirty="0"/>
          </a:p>
          <a:p>
            <a:r>
              <a:rPr lang="en-US" sz="3300" dirty="0"/>
              <a:t>Abraham</a:t>
            </a:r>
          </a:p>
          <a:p>
            <a:pPr marL="0" indent="0">
              <a:buNone/>
            </a:pPr>
            <a:endParaRPr lang="en-US" sz="1200" dirty="0"/>
          </a:p>
          <a:p>
            <a:r>
              <a:rPr lang="en-US" sz="3300" dirty="0"/>
              <a:t>Sarah</a:t>
            </a:r>
          </a:p>
          <a:p>
            <a:pPr marL="0" indent="0">
              <a:buNone/>
            </a:pPr>
            <a:endParaRPr lang="en-US" sz="1100" dirty="0"/>
          </a:p>
          <a:p>
            <a:r>
              <a:rPr lang="en-US" sz="3300" dirty="0"/>
              <a:t>Isaac</a:t>
            </a:r>
          </a:p>
          <a:p>
            <a:pPr marL="0" indent="0">
              <a:buNone/>
            </a:pPr>
            <a:endParaRPr lang="en-US" sz="1100" dirty="0"/>
          </a:p>
          <a:p>
            <a:r>
              <a:rPr lang="en-US" sz="3300" dirty="0"/>
              <a:t>Jacob</a:t>
            </a:r>
          </a:p>
          <a:p>
            <a:pPr marL="0" indent="0">
              <a:buNone/>
            </a:pPr>
            <a:endParaRPr lang="en-US" sz="1100" dirty="0"/>
          </a:p>
          <a:p>
            <a:r>
              <a:rPr lang="en-US" sz="3300" dirty="0"/>
              <a:t>Joseph</a:t>
            </a:r>
          </a:p>
          <a:p>
            <a:pPr marL="0" indent="0">
              <a:buNone/>
            </a:pPr>
            <a:endParaRPr lang="en-US" dirty="0"/>
          </a:p>
          <a:p>
            <a:pPr marL="0" indent="0">
              <a:buNone/>
            </a:pPr>
            <a:endParaRPr lang="en-US" dirty="0"/>
          </a:p>
        </p:txBody>
      </p:sp>
      <p:sp>
        <p:nvSpPr>
          <p:cNvPr id="5" name="Content Placeholder 2">
            <a:extLst>
              <a:ext uri="{FF2B5EF4-FFF2-40B4-BE49-F238E27FC236}">
                <a16:creationId xmlns:a16="http://schemas.microsoft.com/office/drawing/2014/main" xmlns="" id="{9D0045C7-340D-43BB-97B4-8C576D5DB97E}"/>
              </a:ext>
            </a:extLst>
          </p:cNvPr>
          <p:cNvSpPr txBox="1">
            <a:spLocks/>
          </p:cNvSpPr>
          <p:nvPr/>
        </p:nvSpPr>
        <p:spPr>
          <a:xfrm>
            <a:off x="6619460" y="22"/>
            <a:ext cx="3518453" cy="683263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a:p>
            <a:r>
              <a:rPr lang="en-US" sz="3300" dirty="0"/>
              <a:t>Moses                                                             </a:t>
            </a:r>
          </a:p>
          <a:p>
            <a:pPr marL="0" indent="0">
              <a:buFont typeface="Arial" panose="020B0604020202020204" pitchFamily="34" charset="0"/>
              <a:buNone/>
            </a:pPr>
            <a:endParaRPr lang="en-US" sz="1100" dirty="0"/>
          </a:p>
          <a:p>
            <a:r>
              <a:rPr lang="en-US" sz="3300" dirty="0"/>
              <a:t>Rahab</a:t>
            </a:r>
          </a:p>
          <a:p>
            <a:pPr marL="0" indent="0">
              <a:buFont typeface="Arial" panose="020B0604020202020204" pitchFamily="34" charset="0"/>
              <a:buNone/>
            </a:pPr>
            <a:endParaRPr lang="en-US" sz="1200" dirty="0"/>
          </a:p>
          <a:p>
            <a:r>
              <a:rPr lang="en-US" sz="3300" dirty="0"/>
              <a:t>Gideon</a:t>
            </a:r>
          </a:p>
          <a:p>
            <a:pPr marL="0" indent="0">
              <a:buFont typeface="Arial" panose="020B0604020202020204" pitchFamily="34" charset="0"/>
              <a:buNone/>
            </a:pPr>
            <a:endParaRPr lang="en-US" sz="1200" dirty="0"/>
          </a:p>
          <a:p>
            <a:r>
              <a:rPr lang="en-US" sz="3300" dirty="0"/>
              <a:t>Samson</a:t>
            </a:r>
          </a:p>
          <a:p>
            <a:pPr marL="0" indent="0">
              <a:buFont typeface="Arial" panose="020B0604020202020204" pitchFamily="34" charset="0"/>
              <a:buNone/>
            </a:pPr>
            <a:endParaRPr lang="en-US" sz="1200" dirty="0"/>
          </a:p>
          <a:p>
            <a:r>
              <a:rPr lang="en-US" sz="3300" dirty="0"/>
              <a:t>Jephthah</a:t>
            </a:r>
          </a:p>
          <a:p>
            <a:pPr marL="0" indent="0">
              <a:buFont typeface="Arial" panose="020B0604020202020204" pitchFamily="34" charset="0"/>
              <a:buNone/>
            </a:pPr>
            <a:endParaRPr lang="en-US" sz="1100" dirty="0"/>
          </a:p>
          <a:p>
            <a:r>
              <a:rPr lang="en-US" sz="3300" dirty="0"/>
              <a:t>David</a:t>
            </a:r>
          </a:p>
          <a:p>
            <a:pPr marL="0" indent="0">
              <a:buFont typeface="Arial" panose="020B0604020202020204" pitchFamily="34" charset="0"/>
              <a:buNone/>
            </a:pPr>
            <a:endParaRPr lang="en-US" sz="1100" dirty="0"/>
          </a:p>
          <a:p>
            <a:r>
              <a:rPr lang="en-US" sz="3300" dirty="0"/>
              <a:t>Samuel</a:t>
            </a:r>
          </a:p>
          <a:p>
            <a:pPr marL="0" indent="0">
              <a:buFont typeface="Arial" panose="020B0604020202020204" pitchFamily="34" charset="0"/>
              <a:buNone/>
            </a:pPr>
            <a:endParaRPr lang="en-US" sz="1100" dirty="0"/>
          </a:p>
          <a:p>
            <a:r>
              <a:rPr lang="en-US" sz="3300" dirty="0"/>
              <a:t>The Prophets</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xmlns="" val="22586324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F4BF0F-79E9-401D-B24D-B051D02E28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AA4C29BD-519D-4114-8AAD-2CEFB5AD1BAA}"/>
              </a:ext>
            </a:extLst>
          </p:cNvPr>
          <p:cNvSpPr>
            <a:spLocks noGrp="1"/>
          </p:cNvSpPr>
          <p:nvPr>
            <p:ph idx="1"/>
          </p:nvPr>
        </p:nvSpPr>
        <p:spPr>
          <a:xfrm>
            <a:off x="1524014" y="22"/>
            <a:ext cx="3419063" cy="6832639"/>
          </a:xfrm>
        </p:spPr>
        <p:txBody>
          <a:bodyPr>
            <a:normAutofit lnSpcReduction="10000"/>
          </a:bodyPr>
          <a:lstStyle/>
          <a:p>
            <a:pPr marL="0" indent="0">
              <a:buNone/>
            </a:pPr>
            <a:endParaRPr lang="en-US" dirty="0"/>
          </a:p>
          <a:p>
            <a:r>
              <a:rPr lang="en-US" sz="3300" dirty="0">
                <a:solidFill>
                  <a:srgbClr val="FF0000"/>
                </a:solidFill>
              </a:rPr>
              <a:t>By Faith </a:t>
            </a:r>
            <a:r>
              <a:rPr lang="en-US" sz="3300" dirty="0"/>
              <a:t>Abel                                                             </a:t>
            </a:r>
          </a:p>
          <a:p>
            <a:pPr marL="0" indent="0">
              <a:buNone/>
            </a:pPr>
            <a:endParaRPr lang="en-US" sz="1100" dirty="0"/>
          </a:p>
          <a:p>
            <a:r>
              <a:rPr lang="en-US" sz="3300" dirty="0">
                <a:solidFill>
                  <a:srgbClr val="FF0000"/>
                </a:solidFill>
              </a:rPr>
              <a:t>By Faith </a:t>
            </a:r>
            <a:r>
              <a:rPr lang="en-US" sz="3300" dirty="0"/>
              <a:t>Enoch</a:t>
            </a:r>
          </a:p>
          <a:p>
            <a:pPr marL="0" indent="0">
              <a:buNone/>
            </a:pPr>
            <a:endParaRPr lang="en-US" sz="1200" dirty="0"/>
          </a:p>
          <a:p>
            <a:r>
              <a:rPr lang="en-US" sz="3300" dirty="0">
                <a:solidFill>
                  <a:srgbClr val="FF0000"/>
                </a:solidFill>
              </a:rPr>
              <a:t>By Faith </a:t>
            </a:r>
            <a:r>
              <a:rPr lang="en-US" sz="3300" dirty="0"/>
              <a:t>Noah</a:t>
            </a:r>
          </a:p>
          <a:p>
            <a:pPr marL="0" indent="0">
              <a:buNone/>
            </a:pPr>
            <a:endParaRPr lang="en-US" sz="1200" dirty="0"/>
          </a:p>
          <a:p>
            <a:r>
              <a:rPr lang="en-US" sz="3300" dirty="0">
                <a:solidFill>
                  <a:srgbClr val="FF0000"/>
                </a:solidFill>
              </a:rPr>
              <a:t>By Faith </a:t>
            </a:r>
            <a:r>
              <a:rPr lang="en-US" sz="3300" dirty="0"/>
              <a:t>Abraham</a:t>
            </a:r>
          </a:p>
          <a:p>
            <a:pPr marL="0" indent="0">
              <a:buNone/>
            </a:pPr>
            <a:endParaRPr lang="en-US" sz="1200" dirty="0"/>
          </a:p>
          <a:p>
            <a:r>
              <a:rPr lang="en-US" sz="3300" dirty="0">
                <a:solidFill>
                  <a:srgbClr val="FF0000"/>
                </a:solidFill>
              </a:rPr>
              <a:t>By Faith </a:t>
            </a:r>
            <a:r>
              <a:rPr lang="en-US" sz="3300" dirty="0"/>
              <a:t>Sarah</a:t>
            </a:r>
          </a:p>
          <a:p>
            <a:pPr marL="0" indent="0">
              <a:buNone/>
            </a:pPr>
            <a:endParaRPr lang="en-US" sz="1100" dirty="0"/>
          </a:p>
          <a:p>
            <a:r>
              <a:rPr lang="en-US" sz="3300" dirty="0">
                <a:solidFill>
                  <a:srgbClr val="FF0000"/>
                </a:solidFill>
              </a:rPr>
              <a:t>By Faith </a:t>
            </a:r>
            <a:r>
              <a:rPr lang="en-US" sz="3300" dirty="0"/>
              <a:t>Isaac</a:t>
            </a:r>
          </a:p>
          <a:p>
            <a:pPr marL="0" indent="0">
              <a:buNone/>
            </a:pPr>
            <a:endParaRPr lang="en-US" sz="1100" dirty="0"/>
          </a:p>
          <a:p>
            <a:r>
              <a:rPr lang="en-US" sz="3300" dirty="0">
                <a:solidFill>
                  <a:srgbClr val="FF0000"/>
                </a:solidFill>
              </a:rPr>
              <a:t>By Faith </a:t>
            </a:r>
            <a:r>
              <a:rPr lang="en-US" sz="3300" dirty="0"/>
              <a:t>Jacob</a:t>
            </a:r>
          </a:p>
          <a:p>
            <a:pPr marL="0" indent="0">
              <a:buNone/>
            </a:pPr>
            <a:endParaRPr lang="en-US" sz="1100" dirty="0"/>
          </a:p>
          <a:p>
            <a:r>
              <a:rPr lang="en-US" sz="3300" dirty="0">
                <a:solidFill>
                  <a:srgbClr val="FF0000"/>
                </a:solidFill>
              </a:rPr>
              <a:t>By Faith </a:t>
            </a:r>
            <a:r>
              <a:rPr lang="en-US" sz="3300" dirty="0"/>
              <a:t>Joseph</a:t>
            </a:r>
          </a:p>
          <a:p>
            <a:pPr marL="0" indent="0">
              <a:buNone/>
            </a:pPr>
            <a:endParaRPr lang="en-US" dirty="0"/>
          </a:p>
          <a:p>
            <a:pPr marL="0" indent="0">
              <a:buNone/>
            </a:pPr>
            <a:endParaRPr lang="en-US" dirty="0"/>
          </a:p>
        </p:txBody>
      </p:sp>
      <p:sp>
        <p:nvSpPr>
          <p:cNvPr id="5" name="Content Placeholder 2">
            <a:extLst>
              <a:ext uri="{FF2B5EF4-FFF2-40B4-BE49-F238E27FC236}">
                <a16:creationId xmlns:a16="http://schemas.microsoft.com/office/drawing/2014/main" xmlns="" id="{9D0045C7-340D-43BB-97B4-8C576D5DB97E}"/>
              </a:ext>
            </a:extLst>
          </p:cNvPr>
          <p:cNvSpPr txBox="1">
            <a:spLocks/>
          </p:cNvSpPr>
          <p:nvPr/>
        </p:nvSpPr>
        <p:spPr>
          <a:xfrm>
            <a:off x="6897759" y="-132522"/>
            <a:ext cx="4048540" cy="6832639"/>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a:p>
            <a:r>
              <a:rPr lang="en-US" sz="3300" dirty="0">
                <a:solidFill>
                  <a:srgbClr val="FF0000"/>
                </a:solidFill>
              </a:rPr>
              <a:t>By Faith </a:t>
            </a:r>
            <a:r>
              <a:rPr lang="en-US" sz="3300" dirty="0"/>
              <a:t>Moses                                                             </a:t>
            </a:r>
          </a:p>
          <a:p>
            <a:pPr marL="0" indent="0">
              <a:buFont typeface="Arial" panose="020B0604020202020204" pitchFamily="34" charset="0"/>
              <a:buNone/>
            </a:pPr>
            <a:endParaRPr lang="en-US" sz="1100" dirty="0"/>
          </a:p>
          <a:p>
            <a:r>
              <a:rPr lang="en-US" sz="3300" dirty="0">
                <a:solidFill>
                  <a:srgbClr val="FF0000"/>
                </a:solidFill>
              </a:rPr>
              <a:t>By Faith </a:t>
            </a:r>
            <a:r>
              <a:rPr lang="en-US" sz="3300" dirty="0"/>
              <a:t>Rahab</a:t>
            </a:r>
          </a:p>
          <a:p>
            <a:pPr marL="0" indent="0">
              <a:buFont typeface="Arial" panose="020B0604020202020204" pitchFamily="34" charset="0"/>
              <a:buNone/>
            </a:pPr>
            <a:endParaRPr lang="en-US" sz="1200" dirty="0"/>
          </a:p>
          <a:p>
            <a:r>
              <a:rPr lang="en-US" sz="3300" dirty="0">
                <a:solidFill>
                  <a:srgbClr val="FF0000"/>
                </a:solidFill>
              </a:rPr>
              <a:t>By Faith </a:t>
            </a:r>
            <a:r>
              <a:rPr lang="en-US" sz="3300" dirty="0"/>
              <a:t>Gideon</a:t>
            </a:r>
          </a:p>
          <a:p>
            <a:pPr marL="0" indent="0">
              <a:buFont typeface="Arial" panose="020B0604020202020204" pitchFamily="34" charset="0"/>
              <a:buNone/>
            </a:pPr>
            <a:endParaRPr lang="en-US" sz="1200" dirty="0"/>
          </a:p>
          <a:p>
            <a:r>
              <a:rPr lang="en-US" sz="3300" dirty="0">
                <a:solidFill>
                  <a:srgbClr val="FF0000"/>
                </a:solidFill>
              </a:rPr>
              <a:t>By Faith </a:t>
            </a:r>
            <a:r>
              <a:rPr lang="en-US" sz="3300" dirty="0"/>
              <a:t>Samson</a:t>
            </a:r>
          </a:p>
          <a:p>
            <a:pPr marL="0" indent="0">
              <a:buFont typeface="Arial" panose="020B0604020202020204" pitchFamily="34" charset="0"/>
              <a:buNone/>
            </a:pPr>
            <a:endParaRPr lang="en-US" sz="1200" dirty="0"/>
          </a:p>
          <a:p>
            <a:r>
              <a:rPr lang="en-US" sz="3300" dirty="0">
                <a:solidFill>
                  <a:srgbClr val="FF0000"/>
                </a:solidFill>
              </a:rPr>
              <a:t>By Faith </a:t>
            </a:r>
            <a:r>
              <a:rPr lang="en-US" sz="3300" dirty="0"/>
              <a:t>Jephthah</a:t>
            </a:r>
          </a:p>
          <a:p>
            <a:pPr marL="0" indent="0">
              <a:buFont typeface="Arial" panose="020B0604020202020204" pitchFamily="34" charset="0"/>
              <a:buNone/>
            </a:pPr>
            <a:endParaRPr lang="en-US" sz="1100" dirty="0"/>
          </a:p>
          <a:p>
            <a:r>
              <a:rPr lang="en-US" sz="3300" dirty="0">
                <a:solidFill>
                  <a:srgbClr val="FF0000"/>
                </a:solidFill>
              </a:rPr>
              <a:t>By Faith </a:t>
            </a:r>
            <a:r>
              <a:rPr lang="en-US" sz="3300" dirty="0"/>
              <a:t>David</a:t>
            </a:r>
          </a:p>
          <a:p>
            <a:pPr marL="0" indent="0">
              <a:buFont typeface="Arial" panose="020B0604020202020204" pitchFamily="34" charset="0"/>
              <a:buNone/>
            </a:pPr>
            <a:endParaRPr lang="en-US" sz="1100" dirty="0"/>
          </a:p>
          <a:p>
            <a:r>
              <a:rPr lang="en-US" sz="3300" dirty="0">
                <a:solidFill>
                  <a:srgbClr val="FF0000"/>
                </a:solidFill>
              </a:rPr>
              <a:t>By Faith </a:t>
            </a:r>
            <a:r>
              <a:rPr lang="en-US" sz="3300" dirty="0"/>
              <a:t>Samuel</a:t>
            </a:r>
          </a:p>
          <a:p>
            <a:pPr marL="0" indent="0">
              <a:buFont typeface="Arial" panose="020B0604020202020204" pitchFamily="34" charset="0"/>
              <a:buNone/>
            </a:pPr>
            <a:endParaRPr lang="en-US" sz="1100" dirty="0"/>
          </a:p>
          <a:p>
            <a:r>
              <a:rPr lang="en-US" sz="3300" dirty="0">
                <a:solidFill>
                  <a:srgbClr val="FF0000"/>
                </a:solidFill>
              </a:rPr>
              <a:t>By Faith</a:t>
            </a:r>
            <a:r>
              <a:rPr lang="en-US" sz="3300" dirty="0"/>
              <a:t> The Prophets</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xmlns="" val="29366886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3C0B36-F319-43DF-9565-3DC48C8B145D}"/>
              </a:ext>
            </a:extLst>
          </p:cNvPr>
          <p:cNvSpPr>
            <a:spLocks noGrp="1"/>
          </p:cNvSpPr>
          <p:nvPr>
            <p:ph type="title"/>
          </p:nvPr>
        </p:nvSpPr>
        <p:spPr>
          <a:xfrm>
            <a:off x="313913" y="365129"/>
            <a:ext cx="11491415" cy="1325563"/>
          </a:xfrm>
        </p:spPr>
        <p:txBody>
          <a:bodyPr>
            <a:normAutofit/>
          </a:bodyPr>
          <a:lstStyle/>
          <a:p>
            <a:pPr algn="ctr"/>
            <a:r>
              <a:rPr lang="en-US" sz="5400" b="1" dirty="0"/>
              <a:t>Faith: Whenever, Wherever, However</a:t>
            </a:r>
          </a:p>
        </p:txBody>
      </p:sp>
      <p:sp>
        <p:nvSpPr>
          <p:cNvPr id="3" name="Content Placeholder 2">
            <a:extLst>
              <a:ext uri="{FF2B5EF4-FFF2-40B4-BE49-F238E27FC236}">
                <a16:creationId xmlns:a16="http://schemas.microsoft.com/office/drawing/2014/main" xmlns="" id="{830CE2A3-73F9-4612-9211-EC7BDEB25753}"/>
              </a:ext>
            </a:extLst>
          </p:cNvPr>
          <p:cNvSpPr>
            <a:spLocks noGrp="1"/>
          </p:cNvSpPr>
          <p:nvPr>
            <p:ph idx="1"/>
          </p:nvPr>
        </p:nvSpPr>
        <p:spPr>
          <a:xfrm>
            <a:off x="838200" y="1825625"/>
            <a:ext cx="10515600" cy="1791032"/>
          </a:xfrm>
        </p:spPr>
        <p:txBody>
          <a:bodyPr>
            <a:normAutofit/>
          </a:bodyPr>
          <a:lstStyle/>
          <a:p>
            <a:pPr marL="0" indent="0" algn="ctr">
              <a:buNone/>
            </a:pPr>
            <a:r>
              <a:rPr lang="en-US" sz="4000" dirty="0"/>
              <a:t>A solid life begins and ends with solid faith</a:t>
            </a:r>
          </a:p>
        </p:txBody>
      </p:sp>
      <p:sp>
        <p:nvSpPr>
          <p:cNvPr id="4" name="TextBox 3">
            <a:extLst>
              <a:ext uri="{FF2B5EF4-FFF2-40B4-BE49-F238E27FC236}">
                <a16:creationId xmlns:a16="http://schemas.microsoft.com/office/drawing/2014/main" xmlns="" id="{DB0BF515-BF2F-4ECA-987F-8F64D99B2460}"/>
              </a:ext>
            </a:extLst>
          </p:cNvPr>
          <p:cNvSpPr txBox="1"/>
          <p:nvPr/>
        </p:nvSpPr>
        <p:spPr>
          <a:xfrm>
            <a:off x="313913" y="2951950"/>
            <a:ext cx="11491415" cy="954107"/>
          </a:xfrm>
          <a:prstGeom prst="rect">
            <a:avLst/>
          </a:prstGeom>
          <a:noFill/>
        </p:spPr>
        <p:txBody>
          <a:bodyPr wrap="square" rtlCol="0">
            <a:spAutoFit/>
          </a:bodyPr>
          <a:lstStyle/>
          <a:p>
            <a:r>
              <a:rPr lang="en-US" sz="2800" dirty="0"/>
              <a:t>Now faith is the </a:t>
            </a:r>
            <a:r>
              <a:rPr lang="en-US" sz="2800" dirty="0">
                <a:solidFill>
                  <a:srgbClr val="FF0000"/>
                </a:solidFill>
              </a:rPr>
              <a:t>substance</a:t>
            </a:r>
            <a:r>
              <a:rPr lang="en-US" sz="2800" dirty="0"/>
              <a:t> (assurance) of things hoped for, the evidence of things not seen. –Hebrews 11:1</a:t>
            </a:r>
          </a:p>
        </p:txBody>
      </p:sp>
      <p:sp>
        <p:nvSpPr>
          <p:cNvPr id="5" name="TextBox 4">
            <a:extLst>
              <a:ext uri="{FF2B5EF4-FFF2-40B4-BE49-F238E27FC236}">
                <a16:creationId xmlns:a16="http://schemas.microsoft.com/office/drawing/2014/main" xmlns="" id="{85A4CE9A-45DC-4296-8DA7-B8064285CE15}"/>
              </a:ext>
            </a:extLst>
          </p:cNvPr>
          <p:cNvSpPr txBox="1"/>
          <p:nvPr/>
        </p:nvSpPr>
        <p:spPr>
          <a:xfrm>
            <a:off x="313899" y="4219758"/>
            <a:ext cx="8739700" cy="523220"/>
          </a:xfrm>
          <a:prstGeom prst="rect">
            <a:avLst/>
          </a:prstGeom>
          <a:noFill/>
        </p:spPr>
        <p:txBody>
          <a:bodyPr wrap="none" rtlCol="0">
            <a:spAutoFit/>
          </a:bodyPr>
          <a:lstStyle/>
          <a:p>
            <a:pPr marL="285750" indent="-285750">
              <a:buFont typeface="Arial" panose="020B0604020202020204" pitchFamily="34" charset="0"/>
              <a:buChar char="•"/>
            </a:pPr>
            <a:r>
              <a:rPr lang="en-US" sz="2800" dirty="0"/>
              <a:t>Substance/Assurance: “To Hold the Title of a Possession”</a:t>
            </a:r>
          </a:p>
        </p:txBody>
      </p:sp>
    </p:spTree>
    <p:extLst>
      <p:ext uri="{BB962C8B-B14F-4D97-AF65-F5344CB8AC3E}">
        <p14:creationId xmlns:p14="http://schemas.microsoft.com/office/powerpoint/2010/main" xmlns="" val="236580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41810F-7CE9-49BA-B129-B7A898F7D3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EA3E09C3-D77F-46E7-9FEC-F484BC29528D}"/>
              </a:ext>
            </a:extLst>
          </p:cNvPr>
          <p:cNvSpPr>
            <a:spLocks noGrp="1"/>
          </p:cNvSpPr>
          <p:nvPr>
            <p:ph idx="1"/>
          </p:nvPr>
        </p:nvSpPr>
        <p:spPr/>
        <p:txBody>
          <a:bodyPr/>
          <a:lstStyle/>
          <a:p>
            <a:r>
              <a:rPr lang="en-US" dirty="0"/>
              <a:t>.</a:t>
            </a:r>
          </a:p>
        </p:txBody>
      </p:sp>
      <p:pic>
        <p:nvPicPr>
          <p:cNvPr id="5" name="Picture 4" descr="A sunset in the background&#10;&#10;Description generated with very high confidence">
            <a:extLst>
              <a:ext uri="{FF2B5EF4-FFF2-40B4-BE49-F238E27FC236}">
                <a16:creationId xmlns:a16="http://schemas.microsoft.com/office/drawing/2014/main" xmlns="" id="{1D945913-6255-47A1-A014-0B649F87C955}"/>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 y="4"/>
            <a:ext cx="12191999" cy="6857999"/>
          </a:xfrm>
          <a:prstGeom prst="rect">
            <a:avLst/>
          </a:prstGeom>
        </p:spPr>
      </p:pic>
      <p:sp>
        <p:nvSpPr>
          <p:cNvPr id="6" name="TextBox 5">
            <a:extLst>
              <a:ext uri="{FF2B5EF4-FFF2-40B4-BE49-F238E27FC236}">
                <a16:creationId xmlns:a16="http://schemas.microsoft.com/office/drawing/2014/main" xmlns="" id="{47232F9B-962D-4E63-9B5A-DB9CDBF2D7A2}"/>
              </a:ext>
            </a:extLst>
          </p:cNvPr>
          <p:cNvSpPr txBox="1"/>
          <p:nvPr/>
        </p:nvSpPr>
        <p:spPr>
          <a:xfrm>
            <a:off x="8714033" y="5536523"/>
            <a:ext cx="3232873" cy="1107996"/>
          </a:xfrm>
          <a:prstGeom prst="rect">
            <a:avLst/>
          </a:prstGeom>
          <a:noFill/>
        </p:spPr>
        <p:txBody>
          <a:bodyPr wrap="none" rtlCol="0">
            <a:spAutoFit/>
          </a:bodyPr>
          <a:lstStyle/>
          <a:p>
            <a:r>
              <a:rPr lang="en-US" sz="6600" b="1" dirty="0">
                <a:solidFill>
                  <a:schemeClr val="bg1"/>
                </a:solidFill>
              </a:rPr>
              <a:t>For God!</a:t>
            </a:r>
          </a:p>
        </p:txBody>
      </p:sp>
    </p:spTree>
    <p:extLst>
      <p:ext uri="{BB962C8B-B14F-4D97-AF65-F5344CB8AC3E}">
        <p14:creationId xmlns:p14="http://schemas.microsoft.com/office/powerpoint/2010/main" xmlns="" val="1382156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F4BF0F-79E9-401D-B24D-B051D02E28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AA4C29BD-519D-4114-8AAD-2CEFB5AD1BAA}"/>
              </a:ext>
            </a:extLst>
          </p:cNvPr>
          <p:cNvSpPr>
            <a:spLocks noGrp="1"/>
          </p:cNvSpPr>
          <p:nvPr>
            <p:ph idx="1"/>
          </p:nvPr>
        </p:nvSpPr>
        <p:spPr>
          <a:xfrm>
            <a:off x="1524014" y="22"/>
            <a:ext cx="3419063" cy="6832639"/>
          </a:xfrm>
        </p:spPr>
        <p:txBody>
          <a:bodyPr>
            <a:normAutofit lnSpcReduction="10000"/>
          </a:bodyPr>
          <a:lstStyle/>
          <a:p>
            <a:pPr marL="0" indent="0">
              <a:buNone/>
            </a:pPr>
            <a:endParaRPr lang="en-US" dirty="0"/>
          </a:p>
          <a:p>
            <a:r>
              <a:rPr lang="en-US" sz="3300" dirty="0"/>
              <a:t>Abel                                                             </a:t>
            </a:r>
          </a:p>
          <a:p>
            <a:pPr marL="0" indent="0">
              <a:buNone/>
            </a:pPr>
            <a:endParaRPr lang="en-US" sz="1100" dirty="0"/>
          </a:p>
          <a:p>
            <a:r>
              <a:rPr lang="en-US" sz="3300" dirty="0"/>
              <a:t>Enoch</a:t>
            </a:r>
          </a:p>
          <a:p>
            <a:pPr marL="0" indent="0">
              <a:buNone/>
            </a:pPr>
            <a:endParaRPr lang="en-US" sz="1200" dirty="0"/>
          </a:p>
          <a:p>
            <a:r>
              <a:rPr lang="en-US" sz="3300" dirty="0"/>
              <a:t>Noah</a:t>
            </a:r>
          </a:p>
          <a:p>
            <a:pPr marL="0" indent="0">
              <a:buNone/>
            </a:pPr>
            <a:endParaRPr lang="en-US" sz="1200" dirty="0"/>
          </a:p>
          <a:p>
            <a:r>
              <a:rPr lang="en-US" sz="3300" dirty="0"/>
              <a:t>Abraham</a:t>
            </a:r>
          </a:p>
          <a:p>
            <a:pPr marL="0" indent="0">
              <a:buNone/>
            </a:pPr>
            <a:endParaRPr lang="en-US" sz="1200" dirty="0"/>
          </a:p>
          <a:p>
            <a:r>
              <a:rPr lang="en-US" sz="3300" dirty="0"/>
              <a:t>Sarah</a:t>
            </a:r>
          </a:p>
          <a:p>
            <a:pPr marL="0" indent="0">
              <a:buNone/>
            </a:pPr>
            <a:endParaRPr lang="en-US" sz="1100" dirty="0"/>
          </a:p>
          <a:p>
            <a:r>
              <a:rPr lang="en-US" sz="3300" dirty="0"/>
              <a:t>Isaac</a:t>
            </a:r>
          </a:p>
          <a:p>
            <a:pPr marL="0" indent="0">
              <a:buNone/>
            </a:pPr>
            <a:endParaRPr lang="en-US" sz="1100" dirty="0"/>
          </a:p>
          <a:p>
            <a:r>
              <a:rPr lang="en-US" sz="3300" dirty="0"/>
              <a:t>Jacob</a:t>
            </a:r>
          </a:p>
          <a:p>
            <a:pPr marL="0" indent="0">
              <a:buNone/>
            </a:pPr>
            <a:endParaRPr lang="en-US" sz="1100" dirty="0"/>
          </a:p>
          <a:p>
            <a:r>
              <a:rPr lang="en-US" sz="3300" dirty="0"/>
              <a:t>Joseph</a:t>
            </a:r>
          </a:p>
          <a:p>
            <a:pPr marL="0" indent="0">
              <a:buNone/>
            </a:pPr>
            <a:endParaRPr lang="en-US" dirty="0"/>
          </a:p>
          <a:p>
            <a:pPr marL="0" indent="0">
              <a:buNone/>
            </a:pPr>
            <a:endParaRPr lang="en-US" dirty="0"/>
          </a:p>
        </p:txBody>
      </p:sp>
      <p:sp>
        <p:nvSpPr>
          <p:cNvPr id="5" name="Content Placeholder 2">
            <a:extLst>
              <a:ext uri="{FF2B5EF4-FFF2-40B4-BE49-F238E27FC236}">
                <a16:creationId xmlns:a16="http://schemas.microsoft.com/office/drawing/2014/main" xmlns="" id="{9D0045C7-340D-43BB-97B4-8C576D5DB97E}"/>
              </a:ext>
            </a:extLst>
          </p:cNvPr>
          <p:cNvSpPr txBox="1">
            <a:spLocks/>
          </p:cNvSpPr>
          <p:nvPr/>
        </p:nvSpPr>
        <p:spPr>
          <a:xfrm>
            <a:off x="6619460" y="22"/>
            <a:ext cx="3518453" cy="683263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a:p>
            <a:r>
              <a:rPr lang="en-US" sz="3300" dirty="0"/>
              <a:t>Moses                                                             </a:t>
            </a:r>
          </a:p>
          <a:p>
            <a:pPr marL="0" indent="0">
              <a:buFont typeface="Arial" panose="020B0604020202020204" pitchFamily="34" charset="0"/>
              <a:buNone/>
            </a:pPr>
            <a:endParaRPr lang="en-US" sz="1100" dirty="0"/>
          </a:p>
          <a:p>
            <a:r>
              <a:rPr lang="en-US" sz="3300" dirty="0"/>
              <a:t>Rahab</a:t>
            </a:r>
          </a:p>
          <a:p>
            <a:pPr marL="0" indent="0">
              <a:buFont typeface="Arial" panose="020B0604020202020204" pitchFamily="34" charset="0"/>
              <a:buNone/>
            </a:pPr>
            <a:endParaRPr lang="en-US" sz="1200" dirty="0"/>
          </a:p>
          <a:p>
            <a:r>
              <a:rPr lang="en-US" sz="3300" dirty="0"/>
              <a:t>Gideon</a:t>
            </a:r>
          </a:p>
          <a:p>
            <a:pPr marL="0" indent="0">
              <a:buFont typeface="Arial" panose="020B0604020202020204" pitchFamily="34" charset="0"/>
              <a:buNone/>
            </a:pPr>
            <a:endParaRPr lang="en-US" sz="1200" dirty="0"/>
          </a:p>
          <a:p>
            <a:r>
              <a:rPr lang="en-US" sz="3300" dirty="0"/>
              <a:t>Samson</a:t>
            </a:r>
          </a:p>
          <a:p>
            <a:pPr marL="0" indent="0">
              <a:buFont typeface="Arial" panose="020B0604020202020204" pitchFamily="34" charset="0"/>
              <a:buNone/>
            </a:pPr>
            <a:endParaRPr lang="en-US" sz="1200" dirty="0"/>
          </a:p>
          <a:p>
            <a:r>
              <a:rPr lang="en-US" sz="3300" dirty="0"/>
              <a:t>Jephthah</a:t>
            </a:r>
          </a:p>
          <a:p>
            <a:pPr marL="0" indent="0">
              <a:buFont typeface="Arial" panose="020B0604020202020204" pitchFamily="34" charset="0"/>
              <a:buNone/>
            </a:pPr>
            <a:endParaRPr lang="en-US" sz="1100" dirty="0"/>
          </a:p>
          <a:p>
            <a:r>
              <a:rPr lang="en-US" sz="3300" dirty="0"/>
              <a:t>David</a:t>
            </a:r>
          </a:p>
          <a:p>
            <a:pPr marL="0" indent="0">
              <a:buFont typeface="Arial" panose="020B0604020202020204" pitchFamily="34" charset="0"/>
              <a:buNone/>
            </a:pPr>
            <a:endParaRPr lang="en-US" sz="1100" dirty="0"/>
          </a:p>
          <a:p>
            <a:r>
              <a:rPr lang="en-US" sz="3300" dirty="0"/>
              <a:t>Samuel</a:t>
            </a:r>
          </a:p>
          <a:p>
            <a:pPr marL="0" indent="0">
              <a:buFont typeface="Arial" panose="020B0604020202020204" pitchFamily="34" charset="0"/>
              <a:buNone/>
            </a:pPr>
            <a:endParaRPr lang="en-US" sz="1100" dirty="0"/>
          </a:p>
          <a:p>
            <a:r>
              <a:rPr lang="en-US" sz="3300" dirty="0"/>
              <a:t>The Prophets</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xmlns="" val="4242155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0D3429-CCD0-43E9-A2D3-106C778E3A58}"/>
              </a:ext>
            </a:extLst>
          </p:cNvPr>
          <p:cNvSpPr>
            <a:spLocks noGrp="1"/>
          </p:cNvSpPr>
          <p:nvPr>
            <p:ph type="title"/>
          </p:nvPr>
        </p:nvSpPr>
        <p:spPr/>
        <p:txBody>
          <a:bodyPr/>
          <a:lstStyle/>
          <a:p>
            <a:r>
              <a:rPr lang="en-US" dirty="0"/>
              <a:t>Don’t make “concrete” plans</a:t>
            </a:r>
          </a:p>
        </p:txBody>
      </p:sp>
      <p:sp>
        <p:nvSpPr>
          <p:cNvPr id="3" name="Content Placeholder 2">
            <a:extLst>
              <a:ext uri="{FF2B5EF4-FFF2-40B4-BE49-F238E27FC236}">
                <a16:creationId xmlns:a16="http://schemas.microsoft.com/office/drawing/2014/main" xmlns="" id="{CA52738B-E5BC-4A07-AA57-BF505697BCD4}"/>
              </a:ext>
            </a:extLst>
          </p:cNvPr>
          <p:cNvSpPr>
            <a:spLocks noGrp="1"/>
          </p:cNvSpPr>
          <p:nvPr>
            <p:ph idx="1"/>
          </p:nvPr>
        </p:nvSpPr>
        <p:spPr>
          <a:xfrm>
            <a:off x="225975" y="1825625"/>
            <a:ext cx="11127839" cy="4667250"/>
          </a:xfrm>
        </p:spPr>
        <p:txBody>
          <a:bodyPr/>
          <a:lstStyle/>
          <a:p>
            <a:r>
              <a:rPr lang="en-US" sz="3200" dirty="0"/>
              <a:t>The reality is you cannot live out every dream</a:t>
            </a:r>
          </a:p>
          <a:p>
            <a:pPr lvl="1">
              <a:buFont typeface="Wingdings" panose="05000000000000000000" pitchFamily="2" charset="2"/>
              <a:buChar char="ü"/>
            </a:pPr>
            <a:r>
              <a:rPr lang="en-US" sz="2800" dirty="0"/>
              <a:t>  Just ask the author of Ecclesiastes</a:t>
            </a:r>
          </a:p>
        </p:txBody>
      </p:sp>
      <p:sp>
        <p:nvSpPr>
          <p:cNvPr id="6" name="TextBox 5">
            <a:extLst>
              <a:ext uri="{FF2B5EF4-FFF2-40B4-BE49-F238E27FC236}">
                <a16:creationId xmlns:a16="http://schemas.microsoft.com/office/drawing/2014/main" xmlns="" id="{ADC8B2CA-A399-4BB2-BC52-B0301C47B199}"/>
              </a:ext>
            </a:extLst>
          </p:cNvPr>
          <p:cNvSpPr txBox="1"/>
          <p:nvPr/>
        </p:nvSpPr>
        <p:spPr>
          <a:xfrm>
            <a:off x="225963" y="5157888"/>
            <a:ext cx="11740076" cy="954107"/>
          </a:xfrm>
          <a:prstGeom prst="rect">
            <a:avLst/>
          </a:prstGeom>
          <a:solidFill>
            <a:schemeClr val="bg2"/>
          </a:solidFill>
        </p:spPr>
        <p:txBody>
          <a:bodyPr wrap="square" rtlCol="0">
            <a:spAutoFit/>
          </a:bodyPr>
          <a:lstStyle/>
          <a:p>
            <a:r>
              <a:rPr lang="en-US" sz="2800" dirty="0"/>
              <a:t>Then I </a:t>
            </a:r>
            <a:r>
              <a:rPr lang="en-US" sz="2800" dirty="0">
                <a:solidFill>
                  <a:srgbClr val="FF0000"/>
                </a:solidFill>
              </a:rPr>
              <a:t>hated</a:t>
            </a:r>
            <a:r>
              <a:rPr lang="en-US" sz="2800" dirty="0"/>
              <a:t> </a:t>
            </a:r>
            <a:r>
              <a:rPr lang="en-US" sz="2800" u="sng" dirty="0"/>
              <a:t>all my labor </a:t>
            </a:r>
            <a:r>
              <a:rPr lang="en-US" sz="2800" dirty="0"/>
              <a:t>in which I had toiled under the sun, because I must leave it to the man who will come after me. (2:18) </a:t>
            </a:r>
          </a:p>
        </p:txBody>
      </p:sp>
      <p:pic>
        <p:nvPicPr>
          <p:cNvPr id="8" name="Picture 7" descr="A picture containing building, indoor&#10;&#10;Description generated with high confidence">
            <a:extLst>
              <a:ext uri="{FF2B5EF4-FFF2-40B4-BE49-F238E27FC236}">
                <a16:creationId xmlns:a16="http://schemas.microsoft.com/office/drawing/2014/main" xmlns="" id="{541D6363-20CC-4C99-A851-9C545B372501}"/>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905476" y="228722"/>
            <a:ext cx="3060577" cy="1907759"/>
          </a:xfrm>
          <a:prstGeom prst="rect">
            <a:avLst/>
          </a:prstGeom>
        </p:spPr>
      </p:pic>
    </p:spTree>
    <p:extLst>
      <p:ext uri="{BB962C8B-B14F-4D97-AF65-F5344CB8AC3E}">
        <p14:creationId xmlns:p14="http://schemas.microsoft.com/office/powerpoint/2010/main" xmlns="" val="211684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0D3429-CCD0-43E9-A2D3-106C778E3A58}"/>
              </a:ext>
            </a:extLst>
          </p:cNvPr>
          <p:cNvSpPr>
            <a:spLocks noGrp="1"/>
          </p:cNvSpPr>
          <p:nvPr>
            <p:ph type="title"/>
          </p:nvPr>
        </p:nvSpPr>
        <p:spPr/>
        <p:txBody>
          <a:bodyPr/>
          <a:lstStyle/>
          <a:p>
            <a:r>
              <a:rPr lang="en-US" dirty="0"/>
              <a:t>Don’t make “concrete” plans</a:t>
            </a:r>
          </a:p>
        </p:txBody>
      </p:sp>
      <p:sp>
        <p:nvSpPr>
          <p:cNvPr id="3" name="Content Placeholder 2">
            <a:extLst>
              <a:ext uri="{FF2B5EF4-FFF2-40B4-BE49-F238E27FC236}">
                <a16:creationId xmlns:a16="http://schemas.microsoft.com/office/drawing/2014/main" xmlns="" id="{CA52738B-E5BC-4A07-AA57-BF505697BCD4}"/>
              </a:ext>
            </a:extLst>
          </p:cNvPr>
          <p:cNvSpPr>
            <a:spLocks noGrp="1"/>
          </p:cNvSpPr>
          <p:nvPr>
            <p:ph idx="1"/>
          </p:nvPr>
        </p:nvSpPr>
        <p:spPr>
          <a:xfrm>
            <a:off x="225975" y="1825625"/>
            <a:ext cx="11127839" cy="4351338"/>
          </a:xfrm>
        </p:spPr>
        <p:txBody>
          <a:bodyPr/>
          <a:lstStyle/>
          <a:p>
            <a:r>
              <a:rPr lang="en-US" sz="3200" dirty="0"/>
              <a:t>The reality is you cannot live out every dream</a:t>
            </a:r>
          </a:p>
          <a:p>
            <a:r>
              <a:rPr lang="en-US" sz="3200" dirty="0"/>
              <a:t>Have dreams but don’t set them in stone</a:t>
            </a:r>
          </a:p>
          <a:p>
            <a:pPr lvl="1">
              <a:buFont typeface="Wingdings" panose="05000000000000000000" pitchFamily="2" charset="2"/>
              <a:buChar char="ü"/>
            </a:pPr>
            <a:r>
              <a:rPr lang="en-US" sz="2800" dirty="0"/>
              <a:t> Life doesn’t always go as planned</a:t>
            </a:r>
          </a:p>
        </p:txBody>
      </p:sp>
      <p:sp>
        <p:nvSpPr>
          <p:cNvPr id="4" name="TextBox 3">
            <a:extLst>
              <a:ext uri="{FF2B5EF4-FFF2-40B4-BE49-F238E27FC236}">
                <a16:creationId xmlns:a16="http://schemas.microsoft.com/office/drawing/2014/main" xmlns="" id="{BE23EAAA-68F6-4CD3-8EDF-950EB5B38D70}"/>
              </a:ext>
            </a:extLst>
          </p:cNvPr>
          <p:cNvSpPr txBox="1"/>
          <p:nvPr/>
        </p:nvSpPr>
        <p:spPr>
          <a:xfrm>
            <a:off x="196948" y="4549687"/>
            <a:ext cx="11704320" cy="1661993"/>
          </a:xfrm>
          <a:prstGeom prst="rect">
            <a:avLst/>
          </a:prstGeom>
          <a:solidFill>
            <a:schemeClr val="bg2"/>
          </a:solidFill>
        </p:spPr>
        <p:txBody>
          <a:bodyPr wrap="square" rtlCol="0">
            <a:spAutoFit/>
          </a:bodyPr>
          <a:lstStyle/>
          <a:p>
            <a:r>
              <a:rPr lang="en-US" sz="2800" baseline="30000" dirty="0"/>
              <a:t> </a:t>
            </a:r>
            <a:r>
              <a:rPr lang="en-US" sz="2800" dirty="0"/>
              <a:t>I returned and saw under the sun that—The race </a:t>
            </a:r>
            <a:r>
              <a:rPr lang="en-US" sz="2800" i="1" dirty="0"/>
              <a:t>is</a:t>
            </a:r>
            <a:r>
              <a:rPr lang="en-US" sz="2800" dirty="0"/>
              <a:t> </a:t>
            </a:r>
            <a:r>
              <a:rPr lang="en-US" sz="2800" dirty="0">
                <a:solidFill>
                  <a:srgbClr val="FF0000"/>
                </a:solidFill>
              </a:rPr>
              <a:t>not</a:t>
            </a:r>
            <a:r>
              <a:rPr lang="en-US" sz="2800" dirty="0"/>
              <a:t> to the swift, </a:t>
            </a:r>
            <a:r>
              <a:rPr lang="en-US" sz="2800" dirty="0">
                <a:solidFill>
                  <a:srgbClr val="FF0000"/>
                </a:solidFill>
              </a:rPr>
              <a:t>Nor</a:t>
            </a:r>
            <a:r>
              <a:rPr lang="en-US" sz="2800" dirty="0"/>
              <a:t> the battle to the strong, </a:t>
            </a:r>
            <a:r>
              <a:rPr lang="en-US" sz="2800" dirty="0">
                <a:solidFill>
                  <a:srgbClr val="FF0000"/>
                </a:solidFill>
              </a:rPr>
              <a:t>Nor</a:t>
            </a:r>
            <a:r>
              <a:rPr lang="en-US" sz="2800" dirty="0"/>
              <a:t> bread to the wise, </a:t>
            </a:r>
            <a:r>
              <a:rPr lang="en-US" sz="2800" dirty="0">
                <a:solidFill>
                  <a:srgbClr val="FF0000"/>
                </a:solidFill>
              </a:rPr>
              <a:t>Nor</a:t>
            </a:r>
            <a:r>
              <a:rPr lang="en-US" sz="2800" dirty="0"/>
              <a:t> riches to men of understanding, </a:t>
            </a:r>
            <a:r>
              <a:rPr lang="en-US" sz="2800" dirty="0">
                <a:solidFill>
                  <a:srgbClr val="FF0000"/>
                </a:solidFill>
              </a:rPr>
              <a:t>Nor</a:t>
            </a:r>
            <a:r>
              <a:rPr lang="en-US" sz="2800" dirty="0"/>
              <a:t> favor to men of skill; But </a:t>
            </a:r>
            <a:r>
              <a:rPr lang="en-US" sz="2800" b="1" dirty="0"/>
              <a:t>time and chance </a:t>
            </a:r>
            <a:r>
              <a:rPr lang="en-US" sz="2800" u="sng" dirty="0"/>
              <a:t>happen to them all </a:t>
            </a:r>
            <a:r>
              <a:rPr lang="en-US" sz="2800" dirty="0"/>
              <a:t>(Eccl. 9:11)</a:t>
            </a:r>
          </a:p>
          <a:p>
            <a:endParaRPr lang="en-US" dirty="0"/>
          </a:p>
        </p:txBody>
      </p:sp>
      <p:pic>
        <p:nvPicPr>
          <p:cNvPr id="7" name="Picture 6" descr="A picture containing building, indoor&#10;&#10;Description generated with high confidence">
            <a:extLst>
              <a:ext uri="{FF2B5EF4-FFF2-40B4-BE49-F238E27FC236}">
                <a16:creationId xmlns:a16="http://schemas.microsoft.com/office/drawing/2014/main" xmlns="" id="{6D74508D-6EFA-473F-8A10-927CF54832C0}"/>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905476" y="228722"/>
            <a:ext cx="3060577" cy="1907759"/>
          </a:xfrm>
          <a:prstGeom prst="rect">
            <a:avLst/>
          </a:prstGeom>
        </p:spPr>
      </p:pic>
    </p:spTree>
    <p:extLst>
      <p:ext uri="{BB962C8B-B14F-4D97-AF65-F5344CB8AC3E}">
        <p14:creationId xmlns:p14="http://schemas.microsoft.com/office/powerpoint/2010/main" xmlns="" val="3445757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F56F5174-31D9-4DBB-AAB7-A1FD7BDB13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xmlns="" id="{AE113210-7872-481A-ADE6-3A05CCAF5EB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133E8046-64A0-4AFD-8BF6-E14E014FA2F2}"/>
              </a:ext>
            </a:extLst>
          </p:cNvPr>
          <p:cNvSpPr>
            <a:spLocks noGrp="1"/>
          </p:cNvSpPr>
          <p:nvPr>
            <p:ph type="title"/>
          </p:nvPr>
        </p:nvSpPr>
        <p:spPr>
          <a:xfrm>
            <a:off x="6094105" y="802977"/>
            <a:ext cx="4977976" cy="1454051"/>
          </a:xfrm>
        </p:spPr>
        <p:txBody>
          <a:bodyPr>
            <a:normAutofit/>
          </a:bodyPr>
          <a:lstStyle/>
          <a:p>
            <a:endParaRPr lang="en-US">
              <a:solidFill>
                <a:srgbClr val="000000"/>
              </a:solidFill>
            </a:endParaRPr>
          </a:p>
        </p:txBody>
      </p:sp>
      <p:sp>
        <p:nvSpPr>
          <p:cNvPr id="13" name="Freeform 62">
            <a:extLst>
              <a:ext uri="{FF2B5EF4-FFF2-40B4-BE49-F238E27FC236}">
                <a16:creationId xmlns:a16="http://schemas.microsoft.com/office/drawing/2014/main" xmlns="" id="{F9A95BEE-6BB1-4A28-A8E6-A34B2E42EF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4" y="738619"/>
            <a:ext cx="5000439"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A picture containing object&#10;&#10;Description generated with very high confidence">
            <a:extLst>
              <a:ext uri="{FF2B5EF4-FFF2-40B4-BE49-F238E27FC236}">
                <a16:creationId xmlns:a16="http://schemas.microsoft.com/office/drawing/2014/main" xmlns="" id="{7E102CFF-624C-4128-9F21-EBA3D67566DA}"/>
              </a:ext>
            </a:extLst>
          </p:cNvPr>
          <p:cNvPicPr>
            <a:picLocks noChangeAspect="1"/>
          </p:cNvPicPr>
          <p:nvPr/>
        </p:nvPicPr>
        <p:blipFill rotWithShape="1">
          <a:blip r:embed="rId3" cstate="print">
            <a:alphaModFix/>
            <a:extLst>
              <a:ext uri="{28A0092B-C50C-407E-A947-70E740481C1C}">
                <a14:useLocalDpi xmlns:a14="http://schemas.microsoft.com/office/drawing/2010/main" xmlns="" val="0"/>
              </a:ext>
            </a:extLst>
          </a:blip>
          <a:srcRect r="27006" b="1"/>
          <a:stretch/>
        </p:blipFill>
        <p:spPr>
          <a:xfrm>
            <a:off x="20" y="907231"/>
            <a:ext cx="4838021" cy="5063738"/>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Content Placeholder 2">
            <a:extLst>
              <a:ext uri="{FF2B5EF4-FFF2-40B4-BE49-F238E27FC236}">
                <a16:creationId xmlns:a16="http://schemas.microsoft.com/office/drawing/2014/main" xmlns="" id="{5A7505DC-7E12-4934-BF03-E0F05B01831E}"/>
              </a:ext>
            </a:extLst>
          </p:cNvPr>
          <p:cNvSpPr>
            <a:spLocks noGrp="1"/>
          </p:cNvSpPr>
          <p:nvPr>
            <p:ph idx="1"/>
          </p:nvPr>
        </p:nvSpPr>
        <p:spPr>
          <a:xfrm>
            <a:off x="5614877" y="154746"/>
            <a:ext cx="6356731" cy="6541476"/>
          </a:xfrm>
        </p:spPr>
        <p:txBody>
          <a:bodyPr anchor="ctr">
            <a:normAutofit/>
          </a:bodyPr>
          <a:lstStyle/>
          <a:p>
            <a:pPr marL="0" indent="0">
              <a:buNone/>
            </a:pPr>
            <a:r>
              <a:rPr lang="en-US" sz="3200" dirty="0">
                <a:solidFill>
                  <a:srgbClr val="000000"/>
                </a:solidFill>
              </a:rPr>
              <a:t>Come now, you who say, “Today or tomorrow </a:t>
            </a:r>
            <a:r>
              <a:rPr lang="en-US" sz="3200" baseline="30000" dirty="0">
                <a:solidFill>
                  <a:srgbClr val="000000"/>
                </a:solidFill>
              </a:rPr>
              <a:t>[</a:t>
            </a:r>
            <a:r>
              <a:rPr lang="en-US" sz="3200" baseline="30000" dirty="0">
                <a:solidFill>
                  <a:srgbClr val="000000"/>
                </a:solidFill>
                <a:hlinkClick r:id="rId4" tooltip="See footnote a"/>
              </a:rPr>
              <a:t>a</a:t>
            </a:r>
            <a:r>
              <a:rPr lang="en-US" sz="3200" baseline="30000" dirty="0">
                <a:solidFill>
                  <a:srgbClr val="000000"/>
                </a:solidFill>
              </a:rPr>
              <a:t>]</a:t>
            </a:r>
            <a:r>
              <a:rPr lang="en-US" sz="3200" dirty="0">
                <a:solidFill>
                  <a:srgbClr val="000000"/>
                </a:solidFill>
              </a:rPr>
              <a:t>we will go to such and such a city, spend a year there, buy and sell, and make a profit”; whereas </a:t>
            </a:r>
            <a:r>
              <a:rPr lang="en-US" sz="3200" dirty="0">
                <a:solidFill>
                  <a:srgbClr val="FF0000"/>
                </a:solidFill>
              </a:rPr>
              <a:t>you do not know what </a:t>
            </a:r>
            <a:r>
              <a:rPr lang="en-US" sz="3200" i="1" dirty="0">
                <a:solidFill>
                  <a:srgbClr val="FF0000"/>
                </a:solidFill>
              </a:rPr>
              <a:t>will happen</a:t>
            </a:r>
            <a:r>
              <a:rPr lang="en-US" sz="3200" dirty="0">
                <a:solidFill>
                  <a:srgbClr val="FF0000"/>
                </a:solidFill>
              </a:rPr>
              <a:t> tomorrow</a:t>
            </a:r>
            <a:r>
              <a:rPr lang="en-US" sz="3200" dirty="0">
                <a:solidFill>
                  <a:srgbClr val="000000"/>
                </a:solidFill>
              </a:rPr>
              <a:t>. For what </a:t>
            </a:r>
            <a:r>
              <a:rPr lang="en-US" sz="3200" i="1" dirty="0">
                <a:solidFill>
                  <a:srgbClr val="000000"/>
                </a:solidFill>
              </a:rPr>
              <a:t>is</a:t>
            </a:r>
            <a:r>
              <a:rPr lang="en-US" sz="3200" dirty="0">
                <a:solidFill>
                  <a:srgbClr val="000000"/>
                </a:solidFill>
              </a:rPr>
              <a:t> your life? It is even a vapor that appears for a little time and then vanishes away. </a:t>
            </a:r>
            <a:r>
              <a:rPr lang="en-US" sz="3200" baseline="30000" dirty="0">
                <a:solidFill>
                  <a:srgbClr val="000000"/>
                </a:solidFill>
              </a:rPr>
              <a:t> </a:t>
            </a:r>
            <a:r>
              <a:rPr lang="en-US" sz="3200" dirty="0">
                <a:solidFill>
                  <a:srgbClr val="000000"/>
                </a:solidFill>
              </a:rPr>
              <a:t>Instead you </a:t>
            </a:r>
            <a:r>
              <a:rPr lang="en-US" sz="3200" i="1" dirty="0">
                <a:solidFill>
                  <a:srgbClr val="000000"/>
                </a:solidFill>
              </a:rPr>
              <a:t>ought</a:t>
            </a:r>
            <a:r>
              <a:rPr lang="en-US" sz="3200" dirty="0">
                <a:solidFill>
                  <a:srgbClr val="000000"/>
                </a:solidFill>
              </a:rPr>
              <a:t> to say, “If the Lord wills, we shall live and do this or that.” </a:t>
            </a:r>
            <a:r>
              <a:rPr lang="en-US" sz="3200" baseline="30000" dirty="0">
                <a:solidFill>
                  <a:srgbClr val="000000"/>
                </a:solidFill>
              </a:rPr>
              <a:t> </a:t>
            </a:r>
            <a:r>
              <a:rPr lang="en-US" sz="3200" dirty="0">
                <a:solidFill>
                  <a:srgbClr val="000000"/>
                </a:solidFill>
              </a:rPr>
              <a:t>But now you boast in your arrogance. All such </a:t>
            </a:r>
            <a:r>
              <a:rPr lang="en-US" sz="3200" b="1" dirty="0">
                <a:solidFill>
                  <a:srgbClr val="000000"/>
                </a:solidFill>
              </a:rPr>
              <a:t>boasting</a:t>
            </a:r>
            <a:r>
              <a:rPr lang="en-US" sz="3200" dirty="0">
                <a:solidFill>
                  <a:srgbClr val="000000"/>
                </a:solidFill>
              </a:rPr>
              <a:t> is </a:t>
            </a:r>
            <a:r>
              <a:rPr lang="en-US" sz="3200" b="1" dirty="0">
                <a:solidFill>
                  <a:srgbClr val="000000"/>
                </a:solidFill>
              </a:rPr>
              <a:t>evil</a:t>
            </a:r>
            <a:r>
              <a:rPr lang="en-US" sz="3200" dirty="0">
                <a:solidFill>
                  <a:srgbClr val="000000"/>
                </a:solidFill>
              </a:rPr>
              <a:t>.</a:t>
            </a:r>
          </a:p>
          <a:p>
            <a:pPr marL="0" indent="0">
              <a:buNone/>
            </a:pPr>
            <a:r>
              <a:rPr lang="en-US" sz="3200" dirty="0">
                <a:solidFill>
                  <a:srgbClr val="000000"/>
                </a:solidFill>
              </a:rPr>
              <a:t>	James 4:13-16</a:t>
            </a:r>
          </a:p>
          <a:p>
            <a:pPr marL="0" indent="0">
              <a:buNone/>
            </a:pPr>
            <a:endParaRPr lang="en-US" sz="2000" dirty="0">
              <a:solidFill>
                <a:srgbClr val="000000"/>
              </a:solidFill>
            </a:endParaRPr>
          </a:p>
        </p:txBody>
      </p:sp>
    </p:spTree>
    <p:extLst>
      <p:ext uri="{BB962C8B-B14F-4D97-AF65-F5344CB8AC3E}">
        <p14:creationId xmlns:p14="http://schemas.microsoft.com/office/powerpoint/2010/main" xmlns="" val="1098971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0D3429-CCD0-43E9-A2D3-106C778E3A58}"/>
              </a:ext>
            </a:extLst>
          </p:cNvPr>
          <p:cNvSpPr>
            <a:spLocks noGrp="1"/>
          </p:cNvSpPr>
          <p:nvPr>
            <p:ph type="title"/>
          </p:nvPr>
        </p:nvSpPr>
        <p:spPr/>
        <p:txBody>
          <a:bodyPr/>
          <a:lstStyle/>
          <a:p>
            <a:r>
              <a:rPr lang="en-US" dirty="0"/>
              <a:t>Don’t make “concrete” plans</a:t>
            </a:r>
          </a:p>
        </p:txBody>
      </p:sp>
      <p:sp>
        <p:nvSpPr>
          <p:cNvPr id="3" name="Content Placeholder 2">
            <a:extLst>
              <a:ext uri="{FF2B5EF4-FFF2-40B4-BE49-F238E27FC236}">
                <a16:creationId xmlns:a16="http://schemas.microsoft.com/office/drawing/2014/main" xmlns="" id="{CA52738B-E5BC-4A07-AA57-BF505697BCD4}"/>
              </a:ext>
            </a:extLst>
          </p:cNvPr>
          <p:cNvSpPr>
            <a:spLocks noGrp="1"/>
          </p:cNvSpPr>
          <p:nvPr>
            <p:ph idx="1"/>
          </p:nvPr>
        </p:nvSpPr>
        <p:spPr>
          <a:xfrm>
            <a:off x="357823" y="1825625"/>
            <a:ext cx="10995991" cy="4351338"/>
          </a:xfrm>
        </p:spPr>
        <p:txBody>
          <a:bodyPr/>
          <a:lstStyle/>
          <a:p>
            <a:r>
              <a:rPr lang="en-US" sz="3200" dirty="0"/>
              <a:t>The reality is you cannot live out every dream</a:t>
            </a:r>
          </a:p>
          <a:p>
            <a:r>
              <a:rPr lang="en-US" sz="3200" dirty="0"/>
              <a:t>Have dreams but don’t set them in stone</a:t>
            </a:r>
          </a:p>
          <a:p>
            <a:pPr lvl="1">
              <a:buFont typeface="Wingdings" panose="05000000000000000000" pitchFamily="2" charset="2"/>
              <a:buChar char="ü"/>
            </a:pPr>
            <a:r>
              <a:rPr lang="en-US" sz="2800" dirty="0"/>
              <a:t> Life doesn’t always go as planned</a:t>
            </a:r>
          </a:p>
          <a:p>
            <a:pPr lvl="1">
              <a:buFont typeface="Wingdings" panose="05000000000000000000" pitchFamily="2" charset="2"/>
              <a:buChar char="ü"/>
            </a:pPr>
            <a:r>
              <a:rPr lang="en-US" sz="2800" dirty="0"/>
              <a:t> “Concrete” plans are made without God in mind</a:t>
            </a:r>
          </a:p>
        </p:txBody>
      </p:sp>
      <p:pic>
        <p:nvPicPr>
          <p:cNvPr id="5" name="Picture 4" descr="A picture containing object&#10;&#10;Description generated with very high confidence">
            <a:extLst>
              <a:ext uri="{FF2B5EF4-FFF2-40B4-BE49-F238E27FC236}">
                <a16:creationId xmlns:a16="http://schemas.microsoft.com/office/drawing/2014/main" xmlns="" id="{B7FF204B-EE92-4CA4-AA6D-A998C47A183E}"/>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792311" y="0"/>
            <a:ext cx="3244068" cy="2478468"/>
          </a:xfrm>
          <a:prstGeom prst="rect">
            <a:avLst/>
          </a:prstGeom>
        </p:spPr>
      </p:pic>
    </p:spTree>
    <p:extLst>
      <p:ext uri="{BB962C8B-B14F-4D97-AF65-F5344CB8AC3E}">
        <p14:creationId xmlns:p14="http://schemas.microsoft.com/office/powerpoint/2010/main" xmlns="" val="585177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xmlns=""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rock&#10;&#10;Description generated with very high confidence">
            <a:extLst>
              <a:ext uri="{FF2B5EF4-FFF2-40B4-BE49-F238E27FC236}">
                <a16:creationId xmlns:a16="http://schemas.microsoft.com/office/drawing/2014/main" xmlns="" id="{8D85EE68-31B3-4210-B8DD-23AFDDA397F8}"/>
              </a:ext>
            </a:extLst>
          </p:cNvPr>
          <p:cNvPicPr>
            <a:picLocks noChangeAspect="1"/>
          </p:cNvPicPr>
          <p:nvPr/>
        </p:nvPicPr>
        <p:blipFill rotWithShape="1">
          <a:blip r:embed="rId2" cstate="print">
            <a:alphaModFix amt="50000"/>
            <a:extLst>
              <a:ext uri="{28A0092B-C50C-407E-A947-70E740481C1C}">
                <a14:useLocalDpi xmlns:a14="http://schemas.microsoft.com/office/drawing/2010/main" xmlns="" val="0"/>
              </a:ext>
            </a:extLst>
          </a:blip>
          <a:srcRect t="9638"/>
          <a:stretch/>
        </p:blipFill>
        <p:spPr>
          <a:xfrm>
            <a:off x="23" y="4"/>
            <a:ext cx="12191980" cy="6857999"/>
          </a:xfrm>
          <a:prstGeom prst="rect">
            <a:avLst/>
          </a:prstGeom>
        </p:spPr>
      </p:pic>
      <p:sp>
        <p:nvSpPr>
          <p:cNvPr id="2" name="Title 1">
            <a:extLst>
              <a:ext uri="{FF2B5EF4-FFF2-40B4-BE49-F238E27FC236}">
                <a16:creationId xmlns:a16="http://schemas.microsoft.com/office/drawing/2014/main" xmlns="" id="{94224230-ADDF-4D20-A0CB-F94753B1A939}"/>
              </a:ext>
            </a:extLst>
          </p:cNvPr>
          <p:cNvSpPr>
            <a:spLocks noGrp="1"/>
          </p:cNvSpPr>
          <p:nvPr>
            <p:ph type="title"/>
          </p:nvPr>
        </p:nvSpPr>
        <p:spPr>
          <a:xfrm>
            <a:off x="1200443" y="416446"/>
            <a:ext cx="10349132" cy="1098396"/>
          </a:xfrm>
        </p:spPr>
        <p:txBody>
          <a:bodyPr vert="horz" lIns="91440" tIns="45720" rIns="91440" bIns="45720" rtlCol="0" anchor="b">
            <a:normAutofit/>
          </a:bodyPr>
          <a:lstStyle/>
          <a:p>
            <a:pPr algn="ctr"/>
            <a:r>
              <a:rPr lang="en-US" sz="6000" dirty="0">
                <a:solidFill>
                  <a:srgbClr val="FFFFFF"/>
                </a:solidFill>
              </a:rPr>
              <a:t>Bloom where you are planted</a:t>
            </a:r>
          </a:p>
        </p:txBody>
      </p:sp>
      <p:sp>
        <p:nvSpPr>
          <p:cNvPr id="3" name="Content Placeholder 2">
            <a:extLst>
              <a:ext uri="{FF2B5EF4-FFF2-40B4-BE49-F238E27FC236}">
                <a16:creationId xmlns:a16="http://schemas.microsoft.com/office/drawing/2014/main" xmlns="" id="{C9FB05F3-B776-44E9-BE90-4CD607C07F49}"/>
              </a:ext>
            </a:extLst>
          </p:cNvPr>
          <p:cNvSpPr>
            <a:spLocks noGrp="1"/>
          </p:cNvSpPr>
          <p:nvPr>
            <p:ph idx="1"/>
          </p:nvPr>
        </p:nvSpPr>
        <p:spPr>
          <a:xfrm>
            <a:off x="1524000" y="4159426"/>
            <a:ext cx="9144000" cy="1098395"/>
          </a:xfrm>
        </p:spPr>
        <p:txBody>
          <a:bodyPr vert="horz" lIns="91440" tIns="45720" rIns="91440" bIns="45720" rtlCol="0">
            <a:normAutofit/>
          </a:bodyPr>
          <a:lstStyle/>
          <a:p>
            <a:pPr marL="0" indent="0" algn="ctr">
              <a:buNone/>
            </a:pPr>
            <a:r>
              <a:rPr lang="en-US" sz="2400">
                <a:solidFill>
                  <a:srgbClr val="FFFFFF"/>
                </a:solidFill>
              </a:rPr>
              <a:t>.</a:t>
            </a:r>
          </a:p>
        </p:txBody>
      </p:sp>
    </p:spTree>
    <p:extLst>
      <p:ext uri="{BB962C8B-B14F-4D97-AF65-F5344CB8AC3E}">
        <p14:creationId xmlns:p14="http://schemas.microsoft.com/office/powerpoint/2010/main" xmlns="" val="113912025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78E761-79A8-4101-AB19-B24AB5066C7C}"/>
              </a:ext>
            </a:extLst>
          </p:cNvPr>
          <p:cNvSpPr>
            <a:spLocks noGrp="1"/>
          </p:cNvSpPr>
          <p:nvPr>
            <p:ph type="title"/>
          </p:nvPr>
        </p:nvSpPr>
        <p:spPr/>
        <p:txBody>
          <a:bodyPr/>
          <a:lstStyle/>
          <a:p>
            <a:r>
              <a:rPr lang="en-US" dirty="0"/>
              <a:t>Consider Moses:</a:t>
            </a:r>
          </a:p>
        </p:txBody>
      </p:sp>
      <p:sp>
        <p:nvSpPr>
          <p:cNvPr id="3" name="Content Placeholder 2">
            <a:extLst>
              <a:ext uri="{FF2B5EF4-FFF2-40B4-BE49-F238E27FC236}">
                <a16:creationId xmlns:a16="http://schemas.microsoft.com/office/drawing/2014/main" xmlns="" id="{D61B581E-6AD9-47FD-A021-E6D8C2F4DE7E}"/>
              </a:ext>
            </a:extLst>
          </p:cNvPr>
          <p:cNvSpPr>
            <a:spLocks noGrp="1"/>
          </p:cNvSpPr>
          <p:nvPr>
            <p:ph idx="1"/>
          </p:nvPr>
        </p:nvSpPr>
        <p:spPr>
          <a:xfrm>
            <a:off x="138332" y="2248359"/>
            <a:ext cx="11915336" cy="3277772"/>
          </a:xfrm>
        </p:spPr>
        <p:txBody>
          <a:bodyPr/>
          <a:lstStyle/>
          <a:p>
            <a:pPr marL="0" indent="0">
              <a:buNone/>
            </a:pPr>
            <a:r>
              <a:rPr lang="en-US" dirty="0"/>
              <a:t>And when he went out the second day, behold, two Hebrew men were fighting, and he said to the one who did the wrong, “Why are you striking your companion?”  Then he said, “</a:t>
            </a:r>
            <a:r>
              <a:rPr lang="en-US" dirty="0">
                <a:solidFill>
                  <a:srgbClr val="FF0000"/>
                </a:solidFill>
              </a:rPr>
              <a:t>Who made you a prince and a judge over us? </a:t>
            </a:r>
            <a:r>
              <a:rPr lang="en-US" dirty="0"/>
              <a:t>Do you intend to kill me as you killed the Egyptian?” So </a:t>
            </a:r>
            <a:r>
              <a:rPr lang="en-US" b="1" dirty="0"/>
              <a:t>Moses feared </a:t>
            </a:r>
            <a:r>
              <a:rPr lang="en-US" dirty="0"/>
              <a:t>and said, “Surely this thing is known!” –Exodus 2:13-14</a:t>
            </a:r>
          </a:p>
          <a:p>
            <a:pPr marL="0" indent="0">
              <a:buNone/>
            </a:pPr>
            <a:endParaRPr lang="en-US" dirty="0"/>
          </a:p>
        </p:txBody>
      </p:sp>
      <p:sp>
        <p:nvSpPr>
          <p:cNvPr id="6" name="TextBox 5">
            <a:extLst>
              <a:ext uri="{FF2B5EF4-FFF2-40B4-BE49-F238E27FC236}">
                <a16:creationId xmlns:a16="http://schemas.microsoft.com/office/drawing/2014/main" xmlns="" id="{D81E2B7A-BB00-4EBF-BB84-27B34E5E041D}"/>
              </a:ext>
            </a:extLst>
          </p:cNvPr>
          <p:cNvSpPr txBox="1"/>
          <p:nvPr/>
        </p:nvSpPr>
        <p:spPr>
          <a:xfrm>
            <a:off x="126623" y="5049100"/>
            <a:ext cx="12108699" cy="954107"/>
          </a:xfrm>
          <a:prstGeom prst="rect">
            <a:avLst/>
          </a:prstGeom>
          <a:noFill/>
        </p:spPr>
        <p:txBody>
          <a:bodyPr wrap="none" rtlCol="0">
            <a:spAutoFit/>
          </a:bodyPr>
          <a:lstStyle/>
          <a:p>
            <a:r>
              <a:rPr lang="en-US" sz="2800" dirty="0"/>
              <a:t>When Pharaoh heard of this matter, he sought to kill Moses. But </a:t>
            </a:r>
            <a:r>
              <a:rPr lang="en-US" sz="2800" b="1" dirty="0"/>
              <a:t>Moses fled </a:t>
            </a:r>
            <a:r>
              <a:rPr lang="en-US" sz="2800" dirty="0"/>
              <a:t>from </a:t>
            </a:r>
            <a:endParaRPr lang="en-US" sz="2800" baseline="30000" dirty="0"/>
          </a:p>
          <a:p>
            <a:r>
              <a:rPr lang="en-US" sz="2800" dirty="0"/>
              <a:t>the face of Pharaoh and dwelt in the land of Midian.  -Exodus 2:15</a:t>
            </a:r>
          </a:p>
        </p:txBody>
      </p:sp>
    </p:spTree>
    <p:extLst>
      <p:ext uri="{BB962C8B-B14F-4D97-AF65-F5344CB8AC3E}">
        <p14:creationId xmlns:p14="http://schemas.microsoft.com/office/powerpoint/2010/main" xmlns="" val="1315996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78E761-79A8-4101-AB19-B24AB5066C7C}"/>
              </a:ext>
            </a:extLst>
          </p:cNvPr>
          <p:cNvSpPr>
            <a:spLocks noGrp="1"/>
          </p:cNvSpPr>
          <p:nvPr>
            <p:ph type="title"/>
          </p:nvPr>
        </p:nvSpPr>
        <p:spPr/>
        <p:txBody>
          <a:bodyPr/>
          <a:lstStyle/>
          <a:p>
            <a:r>
              <a:rPr lang="en-US" dirty="0"/>
              <a:t>Consider Jeremiah:</a:t>
            </a:r>
          </a:p>
        </p:txBody>
      </p:sp>
      <p:sp>
        <p:nvSpPr>
          <p:cNvPr id="3" name="Content Placeholder 2">
            <a:extLst>
              <a:ext uri="{FF2B5EF4-FFF2-40B4-BE49-F238E27FC236}">
                <a16:creationId xmlns:a16="http://schemas.microsoft.com/office/drawing/2014/main" xmlns="" id="{D61B581E-6AD9-47FD-A021-E6D8C2F4DE7E}"/>
              </a:ext>
            </a:extLst>
          </p:cNvPr>
          <p:cNvSpPr>
            <a:spLocks noGrp="1"/>
          </p:cNvSpPr>
          <p:nvPr>
            <p:ph idx="1"/>
          </p:nvPr>
        </p:nvSpPr>
        <p:spPr>
          <a:xfrm>
            <a:off x="138332" y="1690694"/>
            <a:ext cx="11915336" cy="3835443"/>
          </a:xfrm>
        </p:spPr>
        <p:txBody>
          <a:bodyPr>
            <a:normAutofit/>
          </a:bodyPr>
          <a:lstStyle/>
          <a:p>
            <a:pPr marL="0" indent="0">
              <a:buNone/>
            </a:pPr>
            <a:r>
              <a:rPr lang="en-US" dirty="0"/>
              <a:t>Then the word of the </a:t>
            </a:r>
            <a:r>
              <a:rPr lang="en-US" cap="small" dirty="0">
                <a:effectLst/>
              </a:rPr>
              <a:t>Lord</a:t>
            </a:r>
            <a:r>
              <a:rPr lang="en-US" dirty="0"/>
              <a:t> came to me, saying:</a:t>
            </a:r>
          </a:p>
          <a:p>
            <a:pPr marL="0" indent="0">
              <a:buNone/>
            </a:pPr>
            <a:r>
              <a:rPr lang="en-US" baseline="30000" dirty="0"/>
              <a:t>5 </a:t>
            </a:r>
            <a:r>
              <a:rPr lang="en-US" dirty="0"/>
              <a:t>“Before I formed you in the womb I knew you; Before you were born I sanctified you; I ordained you a prophet to the nations.”</a:t>
            </a:r>
          </a:p>
          <a:p>
            <a:pPr marL="0" indent="0">
              <a:buNone/>
            </a:pPr>
            <a:r>
              <a:rPr lang="en-US" baseline="30000" dirty="0"/>
              <a:t>6 </a:t>
            </a:r>
            <a:r>
              <a:rPr lang="en-US" dirty="0"/>
              <a:t>Then said I: “Ah, Lord </a:t>
            </a:r>
            <a:r>
              <a:rPr lang="en-US" cap="small" dirty="0">
                <a:effectLst/>
              </a:rPr>
              <a:t>God</a:t>
            </a:r>
            <a:r>
              <a:rPr lang="en-US" dirty="0"/>
              <a:t>! Behold, </a:t>
            </a:r>
            <a:r>
              <a:rPr lang="en-US" b="1" dirty="0">
                <a:solidFill>
                  <a:srgbClr val="FF0000"/>
                </a:solidFill>
              </a:rPr>
              <a:t>I cannot speak, for I </a:t>
            </a:r>
            <a:r>
              <a:rPr lang="en-US" b="1" i="1" dirty="0">
                <a:solidFill>
                  <a:srgbClr val="FF0000"/>
                </a:solidFill>
              </a:rPr>
              <a:t>am</a:t>
            </a:r>
            <a:r>
              <a:rPr lang="en-US" b="1" dirty="0">
                <a:solidFill>
                  <a:srgbClr val="FF0000"/>
                </a:solidFill>
              </a:rPr>
              <a:t> a youth</a:t>
            </a:r>
            <a:r>
              <a:rPr lang="en-US" dirty="0"/>
              <a:t>.”</a:t>
            </a:r>
          </a:p>
          <a:p>
            <a:pPr marL="0" indent="0">
              <a:buNone/>
            </a:pPr>
            <a:r>
              <a:rPr lang="en-US" baseline="30000" dirty="0"/>
              <a:t>7 </a:t>
            </a:r>
            <a:r>
              <a:rPr lang="en-US" dirty="0"/>
              <a:t>But the </a:t>
            </a:r>
            <a:r>
              <a:rPr lang="en-US" cap="small" dirty="0">
                <a:effectLst/>
              </a:rPr>
              <a:t>Lord</a:t>
            </a:r>
            <a:r>
              <a:rPr lang="en-US" dirty="0"/>
              <a:t> said to me: “</a:t>
            </a:r>
            <a:r>
              <a:rPr lang="en-US" b="1" dirty="0"/>
              <a:t>Do not say</a:t>
            </a:r>
            <a:r>
              <a:rPr lang="en-US" dirty="0"/>
              <a:t>, ‘</a:t>
            </a:r>
            <a:r>
              <a:rPr lang="en-US" dirty="0">
                <a:solidFill>
                  <a:srgbClr val="FF0000"/>
                </a:solidFill>
              </a:rPr>
              <a:t>I </a:t>
            </a:r>
            <a:r>
              <a:rPr lang="en-US" i="1" dirty="0">
                <a:solidFill>
                  <a:srgbClr val="FF0000"/>
                </a:solidFill>
              </a:rPr>
              <a:t>am</a:t>
            </a:r>
            <a:r>
              <a:rPr lang="en-US" dirty="0">
                <a:solidFill>
                  <a:srgbClr val="FF0000"/>
                </a:solidFill>
              </a:rPr>
              <a:t> a youth</a:t>
            </a:r>
            <a:r>
              <a:rPr lang="en-US" dirty="0"/>
              <a:t>,’ For you shall go to all to whom I send you, And whatever I command you, you shall speak. </a:t>
            </a:r>
            <a:r>
              <a:rPr lang="en-US" baseline="30000" dirty="0"/>
              <a:t>8 </a:t>
            </a:r>
            <a:r>
              <a:rPr lang="en-US" b="1" dirty="0"/>
              <a:t>Do not be afraid</a:t>
            </a:r>
            <a:r>
              <a:rPr lang="en-US" dirty="0"/>
              <a:t> of their faces, For I </a:t>
            </a:r>
            <a:r>
              <a:rPr lang="en-US" i="1" dirty="0"/>
              <a:t>am</a:t>
            </a:r>
            <a:r>
              <a:rPr lang="en-US" dirty="0"/>
              <a:t> with you to deliver you,” says the </a:t>
            </a:r>
            <a:r>
              <a:rPr lang="en-US" cap="small" dirty="0">
                <a:effectLst/>
              </a:rPr>
              <a:t>Lord</a:t>
            </a:r>
            <a:r>
              <a:rPr lang="en-US" dirty="0"/>
              <a:t>. –Jer. 1:4-8</a:t>
            </a:r>
          </a:p>
          <a:p>
            <a:pPr marL="0" indent="0">
              <a:buNone/>
            </a:pPr>
            <a:endParaRPr lang="en-US" dirty="0"/>
          </a:p>
        </p:txBody>
      </p:sp>
      <p:sp>
        <p:nvSpPr>
          <p:cNvPr id="6" name="TextBox 5">
            <a:extLst>
              <a:ext uri="{FF2B5EF4-FFF2-40B4-BE49-F238E27FC236}">
                <a16:creationId xmlns:a16="http://schemas.microsoft.com/office/drawing/2014/main" xmlns="" id="{D81E2B7A-BB00-4EBF-BB84-27B34E5E041D}"/>
              </a:ext>
            </a:extLst>
          </p:cNvPr>
          <p:cNvSpPr txBox="1"/>
          <p:nvPr/>
        </p:nvSpPr>
        <p:spPr>
          <a:xfrm>
            <a:off x="126623" y="5049078"/>
            <a:ext cx="184731" cy="523220"/>
          </a:xfrm>
          <a:prstGeom prst="rect">
            <a:avLst/>
          </a:prstGeom>
          <a:noFill/>
        </p:spPr>
        <p:txBody>
          <a:bodyPr wrap="none" rtlCol="0">
            <a:spAutoFit/>
          </a:bodyPr>
          <a:lstStyle/>
          <a:p>
            <a:endParaRPr lang="en-US" sz="2800" dirty="0"/>
          </a:p>
        </p:txBody>
      </p:sp>
    </p:spTree>
    <p:extLst>
      <p:ext uri="{BB962C8B-B14F-4D97-AF65-F5344CB8AC3E}">
        <p14:creationId xmlns:p14="http://schemas.microsoft.com/office/powerpoint/2010/main" xmlns="" val="2767194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572</Words>
  <Application>Microsoft Office PowerPoint</Application>
  <PresentationFormat>Custom</PresentationFormat>
  <Paragraphs>138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Has life turned out differently than you thought it would at age 18?</vt:lpstr>
      <vt:lpstr>Slide 2</vt:lpstr>
      <vt:lpstr>Don’t make “concrete” plans</vt:lpstr>
      <vt:lpstr>Don’t make “concrete” plans</vt:lpstr>
      <vt:lpstr>Slide 5</vt:lpstr>
      <vt:lpstr>Don’t make “concrete” plans</vt:lpstr>
      <vt:lpstr>Bloom where you are planted</vt:lpstr>
      <vt:lpstr>Consider Moses:</vt:lpstr>
      <vt:lpstr>Consider Jeremiah:</vt:lpstr>
      <vt:lpstr>Consider Ruth:</vt:lpstr>
      <vt:lpstr>Slide 11</vt:lpstr>
      <vt:lpstr>Slide 12</vt:lpstr>
      <vt:lpstr>Faith: Whenever, Wherever, However</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Jeb Reaves</dc:creator>
  <cp:lastModifiedBy>SHCOC</cp:lastModifiedBy>
  <cp:revision>8</cp:revision>
  <dcterms:created xsi:type="dcterms:W3CDTF">2018-09-09T12:30:51Z</dcterms:created>
  <dcterms:modified xsi:type="dcterms:W3CDTF">2018-09-09T16:03:15Z</dcterms:modified>
</cp:coreProperties>
</file>