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7A998-3B47-4DFB-9DEB-CC33ADCB4E0C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8830F-34E8-432C-A1DB-D255C9FD7D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CE9E8-48C4-4D03-90F0-363D05F09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06F016-965F-4848-992D-A095973B7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034873-AD98-46B2-8B23-E42DCAC40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AD83C5-9794-4832-9E24-40D475DF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FBB979-6F23-42EE-88F5-3A4155CD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9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91CEB-E9B8-4FB8-BE33-70EA05F2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FD7E3B-9904-42A8-9A3B-029CBDAD9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498999-5F32-4331-9345-E815BB77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99A121-D3CF-43C5-B058-41B30AB0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5F19B9-AC4E-460F-817A-F193CD62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58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D2419A0-5472-4FBD-B492-4066CBB5D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7C437C-CE06-4077-AE9B-2A1E9FBF2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9B2BE7-4108-4CA9-8586-758FAB790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09850B-3FA4-4D09-A75D-5FA83D6B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BF9166-70FB-46FA-BEC0-8A86FE7F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37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D4F7BF-69DF-4A55-AC61-CCBFD988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3D959A-7086-4CCD-AC5D-3506DADB6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869245-FED5-4283-B597-FAE2D2A5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138C86-B8F9-4088-BC68-7A8DC0B6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F043B6-F742-4488-B344-B034BBFA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6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5CDE13-2ABB-4AF1-9E13-9926B4E7D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F1338C-DE00-49DF-B05B-36034DCCC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32A1B0-5AC6-4FE2-9BDF-D4C8BAA7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6C5B88-1BF5-471C-A0AA-0DD76A9E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84F2AE-8241-4018-9672-5E72923B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03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FEB6C-6992-45A4-A483-A616CDD8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299A30-CDF1-483B-806F-169E8D826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2C7A2F-8907-438B-9219-C94BE765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292885-A4F1-4A3B-BC9E-85701883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98C309-322A-4199-9B81-8E5654FE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DD25D9-0A0A-4DBF-BF2E-62E1631C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98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159E83-DC91-4A6B-968F-D5794FA2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1FAA14-164B-4BDC-9EFE-313AC2C0D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E850D96-F87B-498B-9D48-776F590B8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2B56AC-9692-4E0C-B0F6-52EB2F2F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C1E9D4-655D-4EBB-BFC6-5490019E9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74CD80A-DC17-4D32-A884-1A177EEB8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D6542B-3749-45DC-8110-9D0A465DE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FAB96B-821F-4AD1-9D4E-55765DD4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68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5A0866-3D11-428B-A178-DDE3C332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576D0C-9574-4721-98B0-DCFE079F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38391F-E60A-407C-BB7A-13431BE57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C627973-F2A3-4C33-A0E6-57DA7235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83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1E4E13C-5197-4DAA-9068-6DA792D2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AED7D2-097C-4C9F-8B6E-BFC131A8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5427C4-6E85-4C9E-92F2-7B78CA61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42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EEA0BB-291E-47D2-AD49-2590EA8A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DCF95B-9E10-4E37-9E31-1989B9AC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BF6D8D-08AD-4D3D-81C8-53B7D9170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6115FB-B65B-4A9A-BA52-487F0F5B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E4C1C6-DB3A-4D2F-AF1C-4C47049E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10556C-3D64-42DE-B448-A5D209C0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11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44C00D-CF37-440B-B472-291439CCF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80FD6FF-C5AC-4BC6-ADF0-507ABDD90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FDE08A-663A-4911-B23A-FB5F3CDBC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F041C6-FE32-4F51-822A-1B95BB67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88114F-A287-40F2-9C3D-B0B18FA3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AFEE2D-7AB9-4F7E-A751-D9A0746B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36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549A5C-219A-4F63-A5EF-D6B3F0C0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98D7CF-8B76-4CDC-9618-A7CAAE78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388417-BDB0-4CE5-A927-9F53EC98C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5EB3-6813-4FCC-8221-16E0A655956E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2476EF-B05E-444B-9332-E57DAE789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9874FE-33D6-4628-A28D-34604F756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4D01-1C8C-4A4B-9C44-12F652A65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72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65F4110-C0FC-4D61-ACD2-A7C950EAE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4708364" y="3509977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B92871-0948-448B-985D-14E19ED5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8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Thyatira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CC94CBDB-A76C-499E-95AB-C0A049E315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793F8420-A692-4486-BCE4-CFB9CA7D0F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25" r="43565" b="-1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5" name="Content Placeholder 4" descr="A close up of a coin&#10;&#10;Description generated with very high confidence">
            <a:extLst>
              <a:ext uri="{FF2B5EF4-FFF2-40B4-BE49-F238E27FC236}">
                <a16:creationId xmlns:a16="http://schemas.microsoft.com/office/drawing/2014/main" xmlns="" id="{5CED0641-BCE6-41F1-B4A5-A5BC5FC842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43" r="2" b="6244"/>
          <a:stretch/>
        </p:blipFill>
        <p:spPr>
          <a:xfrm>
            <a:off x="5681241" y="689317"/>
            <a:ext cx="5572771" cy="232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26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00816-7E8B-424E-ACDE-E848F167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75" y="643481"/>
            <a:ext cx="3363975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Thyatira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B7EC8-65BE-495B-A8EC-108A0805B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2638043"/>
            <a:ext cx="4304715" cy="4072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The congregation had done some things very well: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</a:rPr>
              <a:t>“I know your works, love, service, faith, and your patience; and as for your works, the last are more than the first.”</a:t>
            </a: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pic>
        <p:nvPicPr>
          <p:cNvPr id="6" name="Picture 5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AD7EBBAD-9C39-47FD-AC52-856704D8BA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7773" y="1004528"/>
            <a:ext cx="6250769" cy="468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98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00816-7E8B-424E-ACDE-E848F167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75" y="643481"/>
            <a:ext cx="3363975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Thyatira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B7EC8-65BE-495B-A8EC-108A0805B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2638043"/>
            <a:ext cx="4304715" cy="4072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That said, however, there were some serious failures: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“</a:t>
            </a:r>
            <a:r>
              <a:rPr lang="en-US" sz="3200" i="1" dirty="0">
                <a:solidFill>
                  <a:schemeClr val="bg1"/>
                </a:solidFill>
              </a:rPr>
              <a:t>Nevertheless…I have a few things against you..”</a:t>
            </a: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596AB3-DE46-4136-B85A-02F593CAD65B}"/>
              </a:ext>
            </a:extLst>
          </p:cNvPr>
          <p:cNvSpPr txBox="1"/>
          <p:nvPr/>
        </p:nvSpPr>
        <p:spPr>
          <a:xfrm>
            <a:off x="4823118" y="354534"/>
            <a:ext cx="72000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A problem with permissiveness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Tolerance has it’s rightful place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One of the Christian women had an extremely negative influence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“Jezebel”: manipulative, controlling, lying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Opportunity for </a:t>
            </a:r>
            <a:r>
              <a:rPr lang="en-US" sz="3200" dirty="0" err="1"/>
              <a:t>repentence</a:t>
            </a:r>
            <a:r>
              <a:rPr lang="en-US" sz="3200" dirty="0"/>
              <a:t>: rejected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Severe consequences (2 Chron. 7:14; Acts 3:19; Is. 55:17)</a:t>
            </a:r>
          </a:p>
        </p:txBody>
      </p:sp>
      <p:pic>
        <p:nvPicPr>
          <p:cNvPr id="8" name="Content Placeholder 4" descr="A close up of a coin&#10;&#10;Description generated with very high confidence">
            <a:extLst>
              <a:ext uri="{FF2B5EF4-FFF2-40B4-BE49-F238E27FC236}">
                <a16:creationId xmlns:a16="http://schemas.microsoft.com/office/drawing/2014/main" xmlns="" id="{D0FA4DE1-44C3-4A33-AD08-88948A149A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43" r="2" b="6244"/>
          <a:stretch/>
        </p:blipFill>
        <p:spPr>
          <a:xfrm>
            <a:off x="6664955" y="4927323"/>
            <a:ext cx="3781416" cy="157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7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00816-7E8B-424E-ACDE-E848F167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75" y="643481"/>
            <a:ext cx="3363975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Thyatira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B7EC8-65BE-495B-A8EC-108A0805B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2638043"/>
            <a:ext cx="4304715" cy="4072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There were those who had not become involved in departing: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bg1"/>
                </a:solidFill>
              </a:rPr>
              <a:t>“to the rest in Thyatira, as many as do not have this doctrine, who have not known the depths of Satan”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596AB3-DE46-4136-B85A-02F593CAD65B}"/>
              </a:ext>
            </a:extLst>
          </p:cNvPr>
          <p:cNvSpPr txBox="1"/>
          <p:nvPr/>
        </p:nvSpPr>
        <p:spPr>
          <a:xfrm>
            <a:off x="4823118" y="354527"/>
            <a:ext cx="720007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Hold fast (</a:t>
            </a:r>
            <a:r>
              <a:rPr lang="en-US" sz="3200" dirty="0" err="1"/>
              <a:t>krataioo</a:t>
            </a:r>
            <a:r>
              <a:rPr lang="en-US" sz="3200" dirty="0"/>
              <a:t>) “seize, grasp”</a:t>
            </a:r>
          </a:p>
          <a:p>
            <a:r>
              <a:rPr lang="en-US" sz="2800" dirty="0"/>
              <a:t>	Hold on tight! (Rev. 3:11, I Cor. 15:1-2)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Blessings of overcoming: </a:t>
            </a:r>
          </a:p>
          <a:p>
            <a:r>
              <a:rPr lang="en-US" sz="2800" dirty="0"/>
              <a:t>	1) Power over the nations</a:t>
            </a:r>
          </a:p>
          <a:p>
            <a:r>
              <a:rPr lang="en-US" sz="2800" dirty="0"/>
              <a:t>	2) The morning star (c.f. Rev. 22:16)</a:t>
            </a:r>
          </a:p>
        </p:txBody>
      </p:sp>
      <p:pic>
        <p:nvPicPr>
          <p:cNvPr id="6" name="Picture 5" descr="A picture containing nature&#10;&#10;Description generated with very high confidence">
            <a:extLst>
              <a:ext uri="{FF2B5EF4-FFF2-40B4-BE49-F238E27FC236}">
                <a16:creationId xmlns:a16="http://schemas.microsoft.com/office/drawing/2014/main" xmlns="" id="{4480E441-D346-4071-B167-42959FBEE8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4145" y="3664528"/>
            <a:ext cx="508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556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161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Thyatira </vt:lpstr>
      <vt:lpstr>Thyatira: </vt:lpstr>
      <vt:lpstr>Thyatira: </vt:lpstr>
      <vt:lpstr>Thyatira: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SHCOC</cp:lastModifiedBy>
  <cp:revision>9</cp:revision>
  <dcterms:created xsi:type="dcterms:W3CDTF">2018-08-12T20:56:09Z</dcterms:created>
  <dcterms:modified xsi:type="dcterms:W3CDTF">2018-08-13T00:53:43Z</dcterms:modified>
</cp:coreProperties>
</file>