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0" d="100"/>
          <a:sy n="100" d="100"/>
        </p:scale>
        <p:origin x="1890" y="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B8047-4059-435F-BE1C-4FF3DEAE3884}" type="datetimeFigureOut">
              <a:rPr lang="en-US" smtClean="0"/>
              <a:pPr/>
              <a:t>8/12/2018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A25B68-5722-429B-9EB9-4CA4E422AD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76400" y="0"/>
            <a:ext cx="3352800" cy="2514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28600" y="2819400"/>
            <a:ext cx="6400800" cy="60960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25B68-5722-429B-9EB9-4CA4E422ADB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57400" y="0"/>
            <a:ext cx="2844800" cy="2133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04800" y="2362200"/>
            <a:ext cx="6324600" cy="64770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25B68-5722-429B-9EB9-4CA4E422ADB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57400" y="0"/>
            <a:ext cx="2844800" cy="2133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04800" y="2362200"/>
            <a:ext cx="6324600" cy="647700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25B68-5722-429B-9EB9-4CA4E422ADB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60600" y="0"/>
            <a:ext cx="2438400" cy="1828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04800" y="1981200"/>
            <a:ext cx="6324600" cy="685800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25B68-5722-429B-9EB9-4CA4E422ADB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60600" y="0"/>
            <a:ext cx="2438400" cy="1828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04800" y="1981200"/>
            <a:ext cx="6324600" cy="68580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25B68-5722-429B-9EB9-4CA4E422ADB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D24F8-8CB6-4E88-8267-513BF60A78AC}" type="datetimeFigureOut">
              <a:rPr lang="en-US" smtClean="0"/>
              <a:pPr/>
              <a:t>8/12/2018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1D920-3651-48B2-8A76-98779F572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D24F8-8CB6-4E88-8267-513BF60A78AC}" type="datetimeFigureOut">
              <a:rPr lang="en-US" smtClean="0"/>
              <a:pPr/>
              <a:t>8/12/2018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1D920-3651-48B2-8A76-98779F572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D24F8-8CB6-4E88-8267-513BF60A78AC}" type="datetimeFigureOut">
              <a:rPr lang="en-US" smtClean="0"/>
              <a:pPr/>
              <a:t>8/12/2018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1D920-3651-48B2-8A76-98779F572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D24F8-8CB6-4E88-8267-513BF60A78AC}" type="datetimeFigureOut">
              <a:rPr lang="en-US" smtClean="0"/>
              <a:pPr/>
              <a:t>8/12/2018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1D920-3651-48B2-8A76-98779F572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D24F8-8CB6-4E88-8267-513BF60A78AC}" type="datetimeFigureOut">
              <a:rPr lang="en-US" smtClean="0"/>
              <a:pPr/>
              <a:t>8/12/2018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1D920-3651-48B2-8A76-98779F572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D24F8-8CB6-4E88-8267-513BF60A78AC}" type="datetimeFigureOut">
              <a:rPr lang="en-US" smtClean="0"/>
              <a:pPr/>
              <a:t>8/12/2018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1D920-3651-48B2-8A76-98779F572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D24F8-8CB6-4E88-8267-513BF60A78AC}" type="datetimeFigureOut">
              <a:rPr lang="en-US" smtClean="0"/>
              <a:pPr/>
              <a:t>8/12/2018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1D920-3651-48B2-8A76-98779F572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D24F8-8CB6-4E88-8267-513BF60A78AC}" type="datetimeFigureOut">
              <a:rPr lang="en-US" smtClean="0"/>
              <a:pPr/>
              <a:t>8/12/2018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1D920-3651-48B2-8A76-98779F572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D24F8-8CB6-4E88-8267-513BF60A78AC}" type="datetimeFigureOut">
              <a:rPr lang="en-US" smtClean="0"/>
              <a:pPr/>
              <a:t>8/12/2018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1D920-3651-48B2-8A76-98779F572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D24F8-8CB6-4E88-8267-513BF60A78AC}" type="datetimeFigureOut">
              <a:rPr lang="en-US" smtClean="0"/>
              <a:pPr/>
              <a:t>8/12/2018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1D920-3651-48B2-8A76-98779F572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D24F8-8CB6-4E88-8267-513BF60A78AC}" type="datetimeFigureOut">
              <a:rPr lang="en-US" smtClean="0"/>
              <a:pPr/>
              <a:t>8/12/2018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1D920-3651-48B2-8A76-98779F572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D24F8-8CB6-4E88-8267-513BF60A78AC}" type="datetimeFigureOut">
              <a:rPr lang="en-US" smtClean="0"/>
              <a:pPr/>
              <a:t>8/12/2018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1D920-3651-48B2-8A76-98779F572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76748" y="6069759"/>
            <a:ext cx="69905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What about your conscience?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0"/>
            <a:ext cx="8534400" cy="6629400"/>
          </a:xfrm>
        </p:spPr>
        <p:txBody>
          <a:bodyPr/>
          <a:lstStyle/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Conscience: </a:t>
            </a:r>
            <a:r>
              <a:rPr lang="en-US" dirty="0"/>
              <a:t>“it is that Inner </a:t>
            </a:r>
            <a:r>
              <a:rPr lang="en-US" b="1" dirty="0"/>
              <a:t>witness that testifies </a:t>
            </a:r>
            <a:r>
              <a:rPr lang="en-US" dirty="0"/>
              <a:t>to the rightness or wrongness of our actions and on the basis of them pronounces a </a:t>
            </a:r>
            <a:r>
              <a:rPr lang="en-US" b="1" dirty="0"/>
              <a:t>judgment</a:t>
            </a:r>
            <a:r>
              <a:rPr lang="en-US" dirty="0"/>
              <a:t> about us as a person.  An awareness inside of us that </a:t>
            </a:r>
            <a:r>
              <a:rPr lang="en-US" b="1" dirty="0"/>
              <a:t>judges</a:t>
            </a:r>
            <a:r>
              <a:rPr lang="en-US" dirty="0"/>
              <a:t> whether what we are doing is in harmony with what we believe to be right.”</a:t>
            </a:r>
          </a:p>
          <a:p>
            <a:pPr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dirty="0">
                <a:solidFill>
                  <a:srgbClr val="FF0000"/>
                </a:solidFill>
              </a:rPr>
              <a:t>The conscience bears important testimony</a:t>
            </a:r>
          </a:p>
          <a:p>
            <a:pPr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800" dirty="0"/>
              <a:t>Rom. 9:1 </a:t>
            </a:r>
            <a:r>
              <a:rPr lang="en-US" sz="2800" i="1" dirty="0"/>
              <a:t>“my conscience bearing me witness”</a:t>
            </a:r>
          </a:p>
          <a:p>
            <a:pPr>
              <a:buNone/>
            </a:pPr>
            <a:r>
              <a:rPr lang="en-US" sz="2800" dirty="0"/>
              <a:t>Acts 24:16 </a:t>
            </a:r>
            <a:r>
              <a:rPr lang="en-US" sz="2800" i="1" dirty="0"/>
              <a:t>“strive to have a conscience…”</a:t>
            </a:r>
          </a:p>
          <a:p>
            <a:pPr>
              <a:buNone/>
            </a:pPr>
            <a:r>
              <a:rPr lang="en-US" sz="2800" dirty="0"/>
              <a:t>I Tim. 1:5 </a:t>
            </a:r>
            <a:r>
              <a:rPr lang="en-US" sz="2800" i="1" dirty="0"/>
              <a:t>“a good conscience”</a:t>
            </a:r>
          </a:p>
          <a:p>
            <a:pPr>
              <a:buNone/>
            </a:pPr>
            <a:r>
              <a:rPr lang="en-US" sz="2800" dirty="0"/>
              <a:t> </a:t>
            </a: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4038600"/>
            <a:ext cx="1890712" cy="262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889" y="381000"/>
            <a:ext cx="8724221" cy="6324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sz="5400" dirty="0"/>
          </a:p>
          <a:p>
            <a:pPr>
              <a:buNone/>
            </a:pPr>
            <a:r>
              <a:rPr lang="en-US" sz="5400" dirty="0">
                <a:solidFill>
                  <a:schemeClr val="accent3">
                    <a:lumMod val="75000"/>
                  </a:schemeClr>
                </a:solidFill>
              </a:rPr>
              <a:t>Listen to your alarm!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Rom. 14:23  Paul encourages faith prompted action…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However, (:3 etc.) Paul did not relegate or discount the role of conscience.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Paul did not encourage us to hit the snooze or turn down the volume!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04800"/>
            <a:ext cx="2609511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763000" cy="58213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Who is leading who captive?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2 Corinthians 10:5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i="1" dirty="0"/>
              <a:t>“…bringing every thought into captivity to the obedience of Christ”</a:t>
            </a:r>
          </a:p>
          <a:p>
            <a:pPr>
              <a:buNone/>
            </a:pPr>
            <a:endParaRPr lang="en-US" i="1" dirty="0"/>
          </a:p>
          <a:p>
            <a:pPr>
              <a:buNone/>
            </a:pPr>
            <a:r>
              <a:rPr lang="en-US" dirty="0"/>
              <a:t>Colossal failures in scripture often occurred because of feelings:  i.e. Lot, Samson, Esau, David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28600"/>
            <a:ext cx="3886200" cy="276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839200" cy="63246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Who is leading who captive?</a:t>
            </a:r>
          </a:p>
          <a:p>
            <a:pPr>
              <a:buNone/>
            </a:pPr>
            <a:endParaRPr lang="en-US" dirty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/>
              <a:t>When the feeling’s gone…</a:t>
            </a:r>
          </a:p>
          <a:p>
            <a:pPr lvl="1"/>
            <a:r>
              <a:rPr lang="en-US" dirty="0"/>
              <a:t>Do it anyway! (Luke 5:1-5) </a:t>
            </a:r>
            <a:r>
              <a:rPr lang="en-US" i="1" dirty="0"/>
              <a:t>He said to Simon, “Launch out into the deep and let down your nets for a catch.”</a:t>
            </a:r>
            <a:r>
              <a:rPr lang="en-US" i="1" baseline="30000" dirty="0"/>
              <a:t>5 </a:t>
            </a:r>
            <a:r>
              <a:rPr lang="en-US" i="1" dirty="0"/>
              <a:t>But Simon answered and said to Him, “Master, we have toiled all night and caught nothing; </a:t>
            </a:r>
            <a:r>
              <a:rPr lang="en-US" b="1" i="1" u="sng" dirty="0"/>
              <a:t>nevertheless at Your word I will </a:t>
            </a:r>
            <a:r>
              <a:rPr lang="en-US" i="1" dirty="0"/>
              <a:t>let down the net.”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28600"/>
            <a:ext cx="3886200" cy="276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2314</TotalTime>
  <Words>226</Words>
  <Application>Microsoft Office PowerPoint</Application>
  <PresentationFormat>On-screen Show (4:3)</PresentationFormat>
  <Paragraphs>42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Jeb</dc:creator>
  <cp:lastModifiedBy>SHCOC</cp:lastModifiedBy>
  <cp:revision>26</cp:revision>
  <dcterms:created xsi:type="dcterms:W3CDTF">2011-02-12T22:26:19Z</dcterms:created>
  <dcterms:modified xsi:type="dcterms:W3CDTF">2018-08-12T16:09:52Z</dcterms:modified>
</cp:coreProperties>
</file>