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C2DEE-5B3D-49C9-9F3E-FC1D6C1720BB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DD162-B3EA-4681-9326-DCFD9536DB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ACC94-62B6-4B17-86C2-4A80D3501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6F48F1-4488-425A-B052-C6D297A92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7337E0-B649-4038-B6EC-30DCB8EE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6DF3F8-BE2D-4C5C-8E6F-2EADA7A8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C8CF11-3118-429D-A251-ABCD4D8F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25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E0A01-D8FC-4CEC-A016-CF22AB6A7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F9B2B5-F11F-4FAE-BD98-0774BA7AF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F116F7-4B21-4588-BF35-AF456EDC3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D6CAC0-8830-464C-B1AD-22E45428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09A19-0060-4E9D-A7CC-B08AFBA6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46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49351A4-B563-45E5-AB95-13C9AE65B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76900F-B566-4941-9EA5-9C7ABD106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15A5D-9219-48D8-833A-C66BAE0A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988C40-27DB-4066-A05A-2FD3AF89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8CB847-2AD1-42B0-A90B-F6DD97EE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99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5C874-AE52-4306-9931-4B68204B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28C0E9-A6D7-4F8C-87AE-915FED232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36293A-7CB3-42F3-9818-01910D1D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C9A46D-9167-4FE8-A757-F1EFB7C3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4DE75E-5BE1-4138-9089-B6E75A7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54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3EE37-FBC3-4DC0-B6C1-0465425E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6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BCCAB3-DFEF-4F62-A507-77248EFBD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8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D0C7B-D238-4A42-9A63-3966F972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B7E64E-944F-444A-92D9-CEBEA18E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A59F15-2588-4C00-903B-36A62459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78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6C703-3777-4370-9252-7B77E6E7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DC1E28-F6BD-48D4-B716-12F41922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9E08AC-0ECB-498E-8A48-296ADC36F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93AF6C-9BF4-4873-ACCE-7881482A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98CF08-B580-4892-8FAD-79016F52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F22B73-7792-49E8-B8FB-B63CE2A4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2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DE1F6-79C7-4816-8882-E421FC24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1A25B2-4089-457A-A982-AE3643DA1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06B306-2DF9-4362-989A-31661301C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463DC6-4584-446F-8445-55B3353F4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190CA5-E73F-4FA8-970A-70A1BAA33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B6D684-1029-41A8-A60A-12C35C0C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E7980F9-64C3-4391-95F0-355FF440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7A62B8E-9B25-429F-A68C-E644CFA6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12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82A30-5784-47F6-BE92-C7FB66FC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724331-3EE8-4061-A7DD-62604D7C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21F429-9326-4D39-BEFD-419B65EB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BC2989-66EA-4A59-94BE-4F95798C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35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5B2192-CE57-4CE8-839C-0192C1B6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0CD820-F9C8-4CFC-90B5-E2054902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944270-CED7-43D6-95F7-92F932F8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70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54F00-B095-44FF-8F9B-D9106E43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56FACC-12B4-49B9-AC80-DB012A50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4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A40636-7B83-4BBC-9F40-1F80D208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6515EB-31B9-4CDC-A3AE-B67F3029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950192-A808-4F69-8B97-E28D934D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7CC5EF-F5E2-48C1-9A48-E5E2201C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17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2A8C7-4707-4561-84C9-8A298108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36F462-1DBB-463F-A678-AC34CA828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121A45-3E13-4A19-BDFB-662C030A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BC22FF-F30D-4C56-AC6F-C483E2FC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605951-E7BC-43F4-81F9-BE4FDE85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A64A34-0C2D-4273-8E21-FCC1141E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21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315DFB-758B-455B-8136-E1BA4F276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41A5E5-F9CC-4171-AFD8-FEC389F52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38E7A7-DF7B-4839-BEEB-367FEF87E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F2B7-13E3-45CC-B3F5-05D8FCDF7277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E6AC74-BFAC-44DC-B8E0-52E1F5645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453D78-923C-4314-B54E-F758E752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0B5D-3D72-4D64-A34F-F3F531CB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8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6E1F7-57C8-42C5-ABCA-4D8EFEFF1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454556-32AA-41FD-B868-34BBF6B83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7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49503-4D37-40BD-98E1-25D85859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A08D5-7FF4-4E02-80E2-CEF7017E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6" y="1188316"/>
            <a:ext cx="11762509" cy="489383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Anthony Bourdain</a:t>
            </a:r>
            <a:r>
              <a:rPr lang="en-US" sz="3200" i="1" dirty="0">
                <a:solidFill>
                  <a:schemeClr val="bg1"/>
                </a:solidFill>
              </a:rPr>
              <a:t>…he coped by self-medicating and behaving “in a completely irresponsible and suicide way.” He told Daily Life in a 2012 interview, “I didn’t value my own life and acted accordingly. I had put myself in a very dark place and behaved recklessly in the not-too-subconscious hope that something terrible would happen. I was doing everything possible—smoking pot incessantly, drinking and-driving </a:t>
            </a:r>
            <a:r>
              <a:rPr lang="en-US" sz="3200" i="1" dirty="0" err="1">
                <a:solidFill>
                  <a:schemeClr val="bg1"/>
                </a:solidFill>
              </a:rPr>
              <a:t>etc</a:t>
            </a:r>
            <a:r>
              <a:rPr lang="en-US" sz="3200" i="1" dirty="0">
                <a:solidFill>
                  <a:schemeClr val="bg1"/>
                </a:solidFill>
              </a:rPr>
              <a:t>—to invite that.”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      “Do yourself no harm, for we are all here.” (Acts 16:28)</a:t>
            </a:r>
          </a:p>
        </p:txBody>
      </p:sp>
    </p:spTree>
    <p:extLst>
      <p:ext uri="{BB962C8B-B14F-4D97-AF65-F5344CB8AC3E}">
        <p14:creationId xmlns:p14="http://schemas.microsoft.com/office/powerpoint/2010/main" xmlns="" val="40117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74B30-FA65-437C-A802-79A494D4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765" y="556441"/>
            <a:ext cx="6913419" cy="132556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Philippian Jailer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2DF8D6-4F5C-400A-9652-083D6A4FE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13" y="2666220"/>
            <a:ext cx="11817927" cy="48767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The jailer’s suppositions, assumptions, perceptions were wrong (Acts 16:27)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What brought about those suppositions was a chain of events that he was unaware of and was out of his control (Acts 16:6ff)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He listened to the right “voices” (Acts 16:28)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God often works through people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God used these circumstances for His glory (c.f. Ps. 147:3-5)</a:t>
            </a:r>
          </a:p>
        </p:txBody>
      </p:sp>
      <p:pic>
        <p:nvPicPr>
          <p:cNvPr id="5" name="Picture 4" descr="A painting of a person&#10;&#10;Description generated with very high confidence">
            <a:extLst>
              <a:ext uri="{FF2B5EF4-FFF2-40B4-BE49-F238E27FC236}">
                <a16:creationId xmlns:a16="http://schemas.microsoft.com/office/drawing/2014/main" xmlns="" id="{13A91E9F-C713-4BC5-A425-73ABB47678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7578" y="152401"/>
            <a:ext cx="2055161" cy="24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773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3422A-E1B3-4C77-816E-B1D7642F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87" y="633386"/>
            <a:ext cx="81985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 “Do yourself no harm”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075BA-C701-437E-B97E-1233E7B7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93" y="2765402"/>
            <a:ext cx="11217227" cy="342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When there is darkness and you can’t see (Acts 16:25,29)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When suddenly your world gets shaken up  (:26)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When the very foundations are shaken (:26)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When it seems everyone has fled and you are alone (:27)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When all the signs seem to point the wrong direction (:27)</a:t>
            </a:r>
          </a:p>
        </p:txBody>
      </p:sp>
      <p:pic>
        <p:nvPicPr>
          <p:cNvPr id="5" name="Picture 4" descr="A close up of an eye&#10;&#10;Description generated with high confidence">
            <a:extLst>
              <a:ext uri="{FF2B5EF4-FFF2-40B4-BE49-F238E27FC236}">
                <a16:creationId xmlns:a16="http://schemas.microsoft.com/office/drawing/2014/main" xmlns="" id="{088056EA-A2B4-4D0B-9A5F-950EC460E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2425" y="98474"/>
            <a:ext cx="3593017" cy="23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207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3422A-E1B3-4C77-816E-B1D7642F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03" y="654168"/>
            <a:ext cx="77413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i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 “Do yourself no harm”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075BA-C701-437E-B97E-1233E7B7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57" y="2690768"/>
            <a:ext cx="11217227" cy="218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Look for the right people (Acts 16:29-30)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Ask the right questions (:30)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Decide on the right course of action (:31-34)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 descr="A close up of an eye&#10;&#10;Description generated with high confidence">
            <a:extLst>
              <a:ext uri="{FF2B5EF4-FFF2-40B4-BE49-F238E27FC236}">
                <a16:creationId xmlns:a16="http://schemas.microsoft.com/office/drawing/2014/main" xmlns="" id="{088056EA-A2B4-4D0B-9A5F-950EC460E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3976" y="98496"/>
            <a:ext cx="3551453" cy="23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5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6E1F7-57C8-42C5-ABCA-4D8EFEFF1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454556-32AA-41FD-B868-34BBF6B83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1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260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The Philippian Jailer</vt:lpstr>
      <vt:lpstr> “Do yourself no harm”</vt:lpstr>
      <vt:lpstr> “Do yourself no harm”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13</cp:revision>
  <dcterms:created xsi:type="dcterms:W3CDTF">2018-06-24T11:37:48Z</dcterms:created>
  <dcterms:modified xsi:type="dcterms:W3CDTF">2018-06-24T16:08:45Z</dcterms:modified>
</cp:coreProperties>
</file>