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94" r:id="rId2"/>
    <p:sldId id="288" r:id="rId3"/>
    <p:sldId id="289" r:id="rId4"/>
    <p:sldId id="283" r:id="rId5"/>
    <p:sldId id="258" r:id="rId6"/>
    <p:sldId id="284" r:id="rId7"/>
    <p:sldId id="280" r:id="rId8"/>
    <p:sldId id="285" r:id="rId9"/>
    <p:sldId id="281" r:id="rId10"/>
    <p:sldId id="291" r:id="rId11"/>
    <p:sldId id="292" r:id="rId12"/>
    <p:sldId id="293" r:id="rId13"/>
    <p:sldId id="286" r:id="rId14"/>
    <p:sldId id="282" r:id="rId15"/>
    <p:sldId id="290" r:id="rId16"/>
    <p:sldId id="279" r:id="rId17"/>
    <p:sldId id="287" r:id="rId18"/>
  </p:sldIdLst>
  <p:sldSz cx="9144000" cy="6858000" type="screen4x3"/>
  <p:notesSz cx="6858000" cy="9144000"/>
  <p:defaultTextStyle>
    <a:defPPr>
      <a:defRPr lang="en-US"/>
    </a:defPPr>
    <a:lvl1pPr marL="0" algn="l" defTabSz="457099" rtl="0" eaLnBrk="1" latinLnBrk="0" hangingPunct="1">
      <a:defRPr sz="1800" kern="1200">
        <a:solidFill>
          <a:schemeClr val="tx1"/>
        </a:solidFill>
        <a:latin typeface="+mn-lt"/>
        <a:ea typeface="+mn-ea"/>
        <a:cs typeface="+mn-cs"/>
      </a:defRPr>
    </a:lvl1pPr>
    <a:lvl2pPr marL="457099" algn="l" defTabSz="457099" rtl="0" eaLnBrk="1" latinLnBrk="0" hangingPunct="1">
      <a:defRPr sz="1800" kern="1200">
        <a:solidFill>
          <a:schemeClr val="tx1"/>
        </a:solidFill>
        <a:latin typeface="+mn-lt"/>
        <a:ea typeface="+mn-ea"/>
        <a:cs typeface="+mn-cs"/>
      </a:defRPr>
    </a:lvl2pPr>
    <a:lvl3pPr marL="914195" algn="l" defTabSz="457099" rtl="0" eaLnBrk="1" latinLnBrk="0" hangingPunct="1">
      <a:defRPr sz="1800" kern="1200">
        <a:solidFill>
          <a:schemeClr val="tx1"/>
        </a:solidFill>
        <a:latin typeface="+mn-lt"/>
        <a:ea typeface="+mn-ea"/>
        <a:cs typeface="+mn-cs"/>
      </a:defRPr>
    </a:lvl3pPr>
    <a:lvl4pPr marL="1371295" algn="l" defTabSz="457099" rtl="0" eaLnBrk="1" latinLnBrk="0" hangingPunct="1">
      <a:defRPr sz="1800" kern="1200">
        <a:solidFill>
          <a:schemeClr val="tx1"/>
        </a:solidFill>
        <a:latin typeface="+mn-lt"/>
        <a:ea typeface="+mn-ea"/>
        <a:cs typeface="+mn-cs"/>
      </a:defRPr>
    </a:lvl4pPr>
    <a:lvl5pPr marL="1828391" algn="l" defTabSz="457099" rtl="0" eaLnBrk="1" latinLnBrk="0" hangingPunct="1">
      <a:defRPr sz="1800" kern="1200">
        <a:solidFill>
          <a:schemeClr val="tx1"/>
        </a:solidFill>
        <a:latin typeface="+mn-lt"/>
        <a:ea typeface="+mn-ea"/>
        <a:cs typeface="+mn-cs"/>
      </a:defRPr>
    </a:lvl5pPr>
    <a:lvl6pPr marL="2285490" algn="l" defTabSz="457099" rtl="0" eaLnBrk="1" latinLnBrk="0" hangingPunct="1">
      <a:defRPr sz="1800" kern="1200">
        <a:solidFill>
          <a:schemeClr val="tx1"/>
        </a:solidFill>
        <a:latin typeface="+mn-lt"/>
        <a:ea typeface="+mn-ea"/>
        <a:cs typeface="+mn-cs"/>
      </a:defRPr>
    </a:lvl6pPr>
    <a:lvl7pPr marL="2742587" algn="l" defTabSz="457099" rtl="0" eaLnBrk="1" latinLnBrk="0" hangingPunct="1">
      <a:defRPr sz="1800" kern="1200">
        <a:solidFill>
          <a:schemeClr val="tx1"/>
        </a:solidFill>
        <a:latin typeface="+mn-lt"/>
        <a:ea typeface="+mn-ea"/>
        <a:cs typeface="+mn-cs"/>
      </a:defRPr>
    </a:lvl7pPr>
    <a:lvl8pPr marL="3199685" algn="l" defTabSz="457099" rtl="0" eaLnBrk="1" latinLnBrk="0" hangingPunct="1">
      <a:defRPr sz="1800" kern="1200">
        <a:solidFill>
          <a:schemeClr val="tx1"/>
        </a:solidFill>
        <a:latin typeface="+mn-lt"/>
        <a:ea typeface="+mn-ea"/>
        <a:cs typeface="+mn-cs"/>
      </a:defRPr>
    </a:lvl8pPr>
    <a:lvl9pPr marL="3656784" algn="l" defTabSz="457099"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945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1" autoAdjust="0"/>
    <p:restoredTop sz="94660"/>
  </p:normalViewPr>
  <p:slideViewPr>
    <p:cSldViewPr snapToGrid="0">
      <p:cViewPr varScale="1">
        <p:scale>
          <a:sx n="51" d="100"/>
          <a:sy n="51" d="100"/>
        </p:scale>
        <p:origin x="-714" y="-96"/>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69A3EF-9C41-493C-BDB1-957A854FA036}" type="datetimeFigureOut">
              <a:rPr lang="en-US" smtClean="0"/>
              <a:t>4/15/2018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EB00DF-2A54-4681-AF6A-4CA849041636}"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195" rtl="0" eaLnBrk="1" latinLnBrk="0" hangingPunct="1">
      <a:defRPr sz="1200" kern="1200">
        <a:solidFill>
          <a:schemeClr val="tx1"/>
        </a:solidFill>
        <a:latin typeface="+mn-lt"/>
        <a:ea typeface="+mn-ea"/>
        <a:cs typeface="+mn-cs"/>
      </a:defRPr>
    </a:lvl1pPr>
    <a:lvl2pPr marL="457099" algn="l" defTabSz="914195" rtl="0" eaLnBrk="1" latinLnBrk="0" hangingPunct="1">
      <a:defRPr sz="1200" kern="1200">
        <a:solidFill>
          <a:schemeClr val="tx1"/>
        </a:solidFill>
        <a:latin typeface="+mn-lt"/>
        <a:ea typeface="+mn-ea"/>
        <a:cs typeface="+mn-cs"/>
      </a:defRPr>
    </a:lvl2pPr>
    <a:lvl3pPr marL="914195" algn="l" defTabSz="914195" rtl="0" eaLnBrk="1" latinLnBrk="0" hangingPunct="1">
      <a:defRPr sz="1200" kern="1200">
        <a:solidFill>
          <a:schemeClr val="tx1"/>
        </a:solidFill>
        <a:latin typeface="+mn-lt"/>
        <a:ea typeface="+mn-ea"/>
        <a:cs typeface="+mn-cs"/>
      </a:defRPr>
    </a:lvl3pPr>
    <a:lvl4pPr marL="1371295" algn="l" defTabSz="914195" rtl="0" eaLnBrk="1" latinLnBrk="0" hangingPunct="1">
      <a:defRPr sz="1200" kern="1200">
        <a:solidFill>
          <a:schemeClr val="tx1"/>
        </a:solidFill>
        <a:latin typeface="+mn-lt"/>
        <a:ea typeface="+mn-ea"/>
        <a:cs typeface="+mn-cs"/>
      </a:defRPr>
    </a:lvl4pPr>
    <a:lvl5pPr marL="1828391" algn="l" defTabSz="914195" rtl="0" eaLnBrk="1" latinLnBrk="0" hangingPunct="1">
      <a:defRPr sz="1200" kern="1200">
        <a:solidFill>
          <a:schemeClr val="tx1"/>
        </a:solidFill>
        <a:latin typeface="+mn-lt"/>
        <a:ea typeface="+mn-ea"/>
        <a:cs typeface="+mn-cs"/>
      </a:defRPr>
    </a:lvl5pPr>
    <a:lvl6pPr marL="2285490" algn="l" defTabSz="914195" rtl="0" eaLnBrk="1" latinLnBrk="0" hangingPunct="1">
      <a:defRPr sz="1200" kern="1200">
        <a:solidFill>
          <a:schemeClr val="tx1"/>
        </a:solidFill>
        <a:latin typeface="+mn-lt"/>
        <a:ea typeface="+mn-ea"/>
        <a:cs typeface="+mn-cs"/>
      </a:defRPr>
    </a:lvl6pPr>
    <a:lvl7pPr marL="2742587" algn="l" defTabSz="914195" rtl="0" eaLnBrk="1" latinLnBrk="0" hangingPunct="1">
      <a:defRPr sz="1200" kern="1200">
        <a:solidFill>
          <a:schemeClr val="tx1"/>
        </a:solidFill>
        <a:latin typeface="+mn-lt"/>
        <a:ea typeface="+mn-ea"/>
        <a:cs typeface="+mn-cs"/>
      </a:defRPr>
    </a:lvl7pPr>
    <a:lvl8pPr marL="3199685" algn="l" defTabSz="914195" rtl="0" eaLnBrk="1" latinLnBrk="0" hangingPunct="1">
      <a:defRPr sz="1200" kern="1200">
        <a:solidFill>
          <a:schemeClr val="tx1"/>
        </a:solidFill>
        <a:latin typeface="+mn-lt"/>
        <a:ea typeface="+mn-ea"/>
        <a:cs typeface="+mn-cs"/>
      </a:defRPr>
    </a:lvl8pPr>
    <a:lvl9pPr marL="3656784" algn="l" defTabSz="91419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4"/>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099" indent="0" algn="ctr">
              <a:buNone/>
              <a:defRPr sz="2000"/>
            </a:lvl2pPr>
            <a:lvl3pPr marL="914195" indent="0" algn="ctr">
              <a:buNone/>
              <a:defRPr sz="1800"/>
            </a:lvl3pPr>
            <a:lvl4pPr marL="1371295" indent="0" algn="ctr">
              <a:buNone/>
              <a:defRPr sz="1600"/>
            </a:lvl4pPr>
            <a:lvl5pPr marL="1828391" indent="0" algn="ctr">
              <a:buNone/>
              <a:defRPr sz="1600"/>
            </a:lvl5pPr>
            <a:lvl6pPr marL="2285490" indent="0" algn="ctr">
              <a:buNone/>
              <a:defRPr sz="1600"/>
            </a:lvl6pPr>
            <a:lvl7pPr marL="2742587" indent="0" algn="ctr">
              <a:buNone/>
              <a:defRPr sz="1600"/>
            </a:lvl7pPr>
            <a:lvl8pPr marL="3199685" indent="0" algn="ctr">
              <a:buNone/>
              <a:defRPr sz="1600"/>
            </a:lvl8pPr>
            <a:lvl9pPr marL="3656784"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5D8E9A0-3A31-4849-BDBD-1F3B4951CCFA}" type="datetimeFigureOut">
              <a:rPr lang="en-US" smtClean="0"/>
              <a:pPr/>
              <a:t>4/15/2018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197E4-CFEF-412A-8462-1559664BA8F1}" type="slidenum">
              <a:rPr lang="en-US" smtClean="0"/>
              <a:pPr/>
              <a:t>‹#›</a:t>
            </a:fld>
            <a:endParaRPr lang="en-US"/>
          </a:p>
        </p:txBody>
      </p:sp>
    </p:spTree>
    <p:extLst>
      <p:ext uri="{BB962C8B-B14F-4D97-AF65-F5344CB8AC3E}">
        <p14:creationId xmlns:p14="http://schemas.microsoft.com/office/powerpoint/2010/main" xmlns="" val="1518750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D8E9A0-3A31-4849-BDBD-1F3B4951CCFA}" type="datetimeFigureOut">
              <a:rPr lang="en-US" smtClean="0"/>
              <a:pPr/>
              <a:t>4/15/2018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197E4-CFEF-412A-8462-1559664BA8F1}" type="slidenum">
              <a:rPr lang="en-US" smtClean="0"/>
              <a:pPr/>
              <a:t>‹#›</a:t>
            </a:fld>
            <a:endParaRPr lang="en-US"/>
          </a:p>
        </p:txBody>
      </p:sp>
    </p:spTree>
    <p:extLst>
      <p:ext uri="{BB962C8B-B14F-4D97-AF65-F5344CB8AC3E}">
        <p14:creationId xmlns:p14="http://schemas.microsoft.com/office/powerpoint/2010/main" xmlns="" val="4270262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6"/>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5" y="365126"/>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D8E9A0-3A31-4849-BDBD-1F3B4951CCFA}" type="datetimeFigureOut">
              <a:rPr lang="en-US" smtClean="0"/>
              <a:pPr/>
              <a:t>4/15/2018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197E4-CFEF-412A-8462-1559664BA8F1}" type="slidenum">
              <a:rPr lang="en-US" smtClean="0"/>
              <a:pPr/>
              <a:t>‹#›</a:t>
            </a:fld>
            <a:endParaRPr lang="en-US"/>
          </a:p>
        </p:txBody>
      </p:sp>
    </p:spTree>
    <p:extLst>
      <p:ext uri="{BB962C8B-B14F-4D97-AF65-F5344CB8AC3E}">
        <p14:creationId xmlns:p14="http://schemas.microsoft.com/office/powerpoint/2010/main" xmlns="" val="1542917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D8E9A0-3A31-4849-BDBD-1F3B4951CCFA}" type="datetimeFigureOut">
              <a:rPr lang="en-US" smtClean="0"/>
              <a:pPr/>
              <a:t>4/15/2018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197E4-CFEF-412A-8462-1559664BA8F1}" type="slidenum">
              <a:rPr lang="en-US" smtClean="0"/>
              <a:pPr/>
              <a:t>‹#›</a:t>
            </a:fld>
            <a:endParaRPr lang="en-US"/>
          </a:p>
        </p:txBody>
      </p:sp>
    </p:spTree>
    <p:extLst>
      <p:ext uri="{BB962C8B-B14F-4D97-AF65-F5344CB8AC3E}">
        <p14:creationId xmlns:p14="http://schemas.microsoft.com/office/powerpoint/2010/main" xmlns="" val="1649872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5"/>
            <a:ext cx="7886700" cy="1500187"/>
          </a:xfrm>
        </p:spPr>
        <p:txBody>
          <a:bodyPr/>
          <a:lstStyle>
            <a:lvl1pPr marL="0" indent="0">
              <a:buNone/>
              <a:defRPr sz="2400">
                <a:solidFill>
                  <a:schemeClr val="tx1"/>
                </a:solidFill>
              </a:defRPr>
            </a:lvl1pPr>
            <a:lvl2pPr marL="457099" indent="0">
              <a:buNone/>
              <a:defRPr sz="2000">
                <a:solidFill>
                  <a:schemeClr val="tx1">
                    <a:tint val="75000"/>
                  </a:schemeClr>
                </a:solidFill>
              </a:defRPr>
            </a:lvl2pPr>
            <a:lvl3pPr marL="914195" indent="0">
              <a:buNone/>
              <a:defRPr sz="1800">
                <a:solidFill>
                  <a:schemeClr val="tx1">
                    <a:tint val="75000"/>
                  </a:schemeClr>
                </a:solidFill>
              </a:defRPr>
            </a:lvl3pPr>
            <a:lvl4pPr marL="1371295" indent="0">
              <a:buNone/>
              <a:defRPr sz="1600">
                <a:solidFill>
                  <a:schemeClr val="tx1">
                    <a:tint val="75000"/>
                  </a:schemeClr>
                </a:solidFill>
              </a:defRPr>
            </a:lvl4pPr>
            <a:lvl5pPr marL="1828391" indent="0">
              <a:buNone/>
              <a:defRPr sz="1600">
                <a:solidFill>
                  <a:schemeClr val="tx1">
                    <a:tint val="75000"/>
                  </a:schemeClr>
                </a:solidFill>
              </a:defRPr>
            </a:lvl5pPr>
            <a:lvl6pPr marL="2285490" indent="0">
              <a:buNone/>
              <a:defRPr sz="1600">
                <a:solidFill>
                  <a:schemeClr val="tx1">
                    <a:tint val="75000"/>
                  </a:schemeClr>
                </a:solidFill>
              </a:defRPr>
            </a:lvl6pPr>
            <a:lvl7pPr marL="2742587" indent="0">
              <a:buNone/>
              <a:defRPr sz="1600">
                <a:solidFill>
                  <a:schemeClr val="tx1">
                    <a:tint val="75000"/>
                  </a:schemeClr>
                </a:solidFill>
              </a:defRPr>
            </a:lvl7pPr>
            <a:lvl8pPr marL="3199685" indent="0">
              <a:buNone/>
              <a:defRPr sz="1600">
                <a:solidFill>
                  <a:schemeClr val="tx1">
                    <a:tint val="75000"/>
                  </a:schemeClr>
                </a:solidFill>
              </a:defRPr>
            </a:lvl8pPr>
            <a:lvl9pPr marL="3656784"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5D8E9A0-3A31-4849-BDBD-1F3B4951CCFA}" type="datetimeFigureOut">
              <a:rPr lang="en-US" smtClean="0"/>
              <a:pPr/>
              <a:t>4/15/2018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197E4-CFEF-412A-8462-1559664BA8F1}" type="slidenum">
              <a:rPr lang="en-US" smtClean="0"/>
              <a:pPr/>
              <a:t>‹#›</a:t>
            </a:fld>
            <a:endParaRPr lang="en-US"/>
          </a:p>
        </p:txBody>
      </p:sp>
    </p:spTree>
    <p:extLst>
      <p:ext uri="{BB962C8B-B14F-4D97-AF65-F5344CB8AC3E}">
        <p14:creationId xmlns:p14="http://schemas.microsoft.com/office/powerpoint/2010/main" xmlns="" val="1512850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5D8E9A0-3A31-4849-BDBD-1F3B4951CCFA}" type="datetimeFigureOut">
              <a:rPr lang="en-US" smtClean="0"/>
              <a:pPr/>
              <a:t>4/15/2018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9197E4-CFEF-412A-8462-1559664BA8F1}" type="slidenum">
              <a:rPr lang="en-US" smtClean="0"/>
              <a:pPr/>
              <a:t>‹#›</a:t>
            </a:fld>
            <a:endParaRPr lang="en-US"/>
          </a:p>
        </p:txBody>
      </p:sp>
    </p:spTree>
    <p:extLst>
      <p:ext uri="{BB962C8B-B14F-4D97-AF65-F5344CB8AC3E}">
        <p14:creationId xmlns:p14="http://schemas.microsoft.com/office/powerpoint/2010/main" xmlns="" val="974364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31"/>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099" indent="0">
              <a:buNone/>
              <a:defRPr sz="2000" b="1"/>
            </a:lvl2pPr>
            <a:lvl3pPr marL="914195" indent="0">
              <a:buNone/>
              <a:defRPr sz="1800" b="1"/>
            </a:lvl3pPr>
            <a:lvl4pPr marL="1371295" indent="0">
              <a:buNone/>
              <a:defRPr sz="1600" b="1"/>
            </a:lvl4pPr>
            <a:lvl5pPr marL="1828391" indent="0">
              <a:buNone/>
              <a:defRPr sz="1600" b="1"/>
            </a:lvl5pPr>
            <a:lvl6pPr marL="2285490" indent="0">
              <a:buNone/>
              <a:defRPr sz="1600" b="1"/>
            </a:lvl6pPr>
            <a:lvl7pPr marL="2742587" indent="0">
              <a:buNone/>
              <a:defRPr sz="1600" b="1"/>
            </a:lvl7pPr>
            <a:lvl8pPr marL="3199685" indent="0">
              <a:buNone/>
              <a:defRPr sz="1600" b="1"/>
            </a:lvl8pPr>
            <a:lvl9pPr marL="3656784"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5" y="1681163"/>
            <a:ext cx="3887391" cy="823912"/>
          </a:xfrm>
        </p:spPr>
        <p:txBody>
          <a:bodyPr anchor="b"/>
          <a:lstStyle>
            <a:lvl1pPr marL="0" indent="0">
              <a:buNone/>
              <a:defRPr sz="2400" b="1"/>
            </a:lvl1pPr>
            <a:lvl2pPr marL="457099" indent="0">
              <a:buNone/>
              <a:defRPr sz="2000" b="1"/>
            </a:lvl2pPr>
            <a:lvl3pPr marL="914195" indent="0">
              <a:buNone/>
              <a:defRPr sz="1800" b="1"/>
            </a:lvl3pPr>
            <a:lvl4pPr marL="1371295" indent="0">
              <a:buNone/>
              <a:defRPr sz="1600" b="1"/>
            </a:lvl4pPr>
            <a:lvl5pPr marL="1828391" indent="0">
              <a:buNone/>
              <a:defRPr sz="1600" b="1"/>
            </a:lvl5pPr>
            <a:lvl6pPr marL="2285490" indent="0">
              <a:buNone/>
              <a:defRPr sz="1600" b="1"/>
            </a:lvl6pPr>
            <a:lvl7pPr marL="2742587" indent="0">
              <a:buNone/>
              <a:defRPr sz="1600" b="1"/>
            </a:lvl7pPr>
            <a:lvl8pPr marL="3199685" indent="0">
              <a:buNone/>
              <a:defRPr sz="1600" b="1"/>
            </a:lvl8pPr>
            <a:lvl9pPr marL="3656784" indent="0">
              <a:buNone/>
              <a:defRPr sz="1600" b="1"/>
            </a:lvl9pPr>
          </a:lstStyle>
          <a:p>
            <a:pPr lvl="0"/>
            <a:r>
              <a:rPr lang="en-US"/>
              <a:t>Edit Master text styles</a:t>
            </a:r>
          </a:p>
        </p:txBody>
      </p:sp>
      <p:sp>
        <p:nvSpPr>
          <p:cNvPr id="6" name="Content Placeholder 5"/>
          <p:cNvSpPr>
            <a:spLocks noGrp="1"/>
          </p:cNvSpPr>
          <p:nvPr>
            <p:ph sz="quarter" idx="4"/>
          </p:nvPr>
        </p:nvSpPr>
        <p:spPr>
          <a:xfrm>
            <a:off x="4629155"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5D8E9A0-3A31-4849-BDBD-1F3B4951CCFA}" type="datetimeFigureOut">
              <a:rPr lang="en-US" smtClean="0"/>
              <a:pPr/>
              <a:t>4/15/2018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9197E4-CFEF-412A-8462-1559664BA8F1}" type="slidenum">
              <a:rPr lang="en-US" smtClean="0"/>
              <a:pPr/>
              <a:t>‹#›</a:t>
            </a:fld>
            <a:endParaRPr lang="en-US"/>
          </a:p>
        </p:txBody>
      </p:sp>
    </p:spTree>
    <p:extLst>
      <p:ext uri="{BB962C8B-B14F-4D97-AF65-F5344CB8AC3E}">
        <p14:creationId xmlns:p14="http://schemas.microsoft.com/office/powerpoint/2010/main" xmlns="" val="3250319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5D8E9A0-3A31-4849-BDBD-1F3B4951CCFA}" type="datetimeFigureOut">
              <a:rPr lang="en-US" smtClean="0"/>
              <a:pPr/>
              <a:t>4/15/2018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9197E4-CFEF-412A-8462-1559664BA8F1}" type="slidenum">
              <a:rPr lang="en-US" smtClean="0"/>
              <a:pPr/>
              <a:t>‹#›</a:t>
            </a:fld>
            <a:endParaRPr lang="en-US"/>
          </a:p>
        </p:txBody>
      </p:sp>
    </p:spTree>
    <p:extLst>
      <p:ext uri="{BB962C8B-B14F-4D97-AF65-F5344CB8AC3E}">
        <p14:creationId xmlns:p14="http://schemas.microsoft.com/office/powerpoint/2010/main" xmlns="" val="3014070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D8E9A0-3A31-4849-BDBD-1F3B4951CCFA}" type="datetimeFigureOut">
              <a:rPr lang="en-US" smtClean="0"/>
              <a:pPr/>
              <a:t>4/15/2018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9197E4-CFEF-412A-8462-1559664BA8F1}" type="slidenum">
              <a:rPr lang="en-US" smtClean="0"/>
              <a:pPr/>
              <a:t>‹#›</a:t>
            </a:fld>
            <a:endParaRPr lang="en-US"/>
          </a:p>
        </p:txBody>
      </p:sp>
    </p:spTree>
    <p:extLst>
      <p:ext uri="{BB962C8B-B14F-4D97-AF65-F5344CB8AC3E}">
        <p14:creationId xmlns:p14="http://schemas.microsoft.com/office/powerpoint/2010/main" xmlns="" val="3311006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31"/>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099" indent="0">
              <a:buNone/>
              <a:defRPr sz="1400"/>
            </a:lvl2pPr>
            <a:lvl3pPr marL="914195" indent="0">
              <a:buNone/>
              <a:defRPr sz="1200"/>
            </a:lvl3pPr>
            <a:lvl4pPr marL="1371295" indent="0">
              <a:buNone/>
              <a:defRPr sz="1000"/>
            </a:lvl4pPr>
            <a:lvl5pPr marL="1828391" indent="0">
              <a:buNone/>
              <a:defRPr sz="1000"/>
            </a:lvl5pPr>
            <a:lvl6pPr marL="2285490" indent="0">
              <a:buNone/>
              <a:defRPr sz="1000"/>
            </a:lvl6pPr>
            <a:lvl7pPr marL="2742587" indent="0">
              <a:buNone/>
              <a:defRPr sz="1000"/>
            </a:lvl7pPr>
            <a:lvl8pPr marL="3199685" indent="0">
              <a:buNone/>
              <a:defRPr sz="1000"/>
            </a:lvl8pPr>
            <a:lvl9pPr marL="3656784"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5D8E9A0-3A31-4849-BDBD-1F3B4951CCFA}" type="datetimeFigureOut">
              <a:rPr lang="en-US" smtClean="0"/>
              <a:pPr/>
              <a:t>4/15/2018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9197E4-CFEF-412A-8462-1559664BA8F1}" type="slidenum">
              <a:rPr lang="en-US" smtClean="0"/>
              <a:pPr/>
              <a:t>‹#›</a:t>
            </a:fld>
            <a:endParaRPr lang="en-US"/>
          </a:p>
        </p:txBody>
      </p:sp>
    </p:spTree>
    <p:extLst>
      <p:ext uri="{BB962C8B-B14F-4D97-AF65-F5344CB8AC3E}">
        <p14:creationId xmlns:p14="http://schemas.microsoft.com/office/powerpoint/2010/main" xmlns="" val="2643772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31"/>
            <a:ext cx="4629150" cy="4873625"/>
          </a:xfrm>
        </p:spPr>
        <p:txBody>
          <a:bodyPr anchor="t"/>
          <a:lstStyle>
            <a:lvl1pPr marL="0" indent="0">
              <a:buNone/>
              <a:defRPr sz="3200"/>
            </a:lvl1pPr>
            <a:lvl2pPr marL="457099" indent="0">
              <a:buNone/>
              <a:defRPr sz="2800"/>
            </a:lvl2pPr>
            <a:lvl3pPr marL="914195" indent="0">
              <a:buNone/>
              <a:defRPr sz="2400"/>
            </a:lvl3pPr>
            <a:lvl4pPr marL="1371295" indent="0">
              <a:buNone/>
              <a:defRPr sz="2000"/>
            </a:lvl4pPr>
            <a:lvl5pPr marL="1828391" indent="0">
              <a:buNone/>
              <a:defRPr sz="2000"/>
            </a:lvl5pPr>
            <a:lvl6pPr marL="2285490" indent="0">
              <a:buNone/>
              <a:defRPr sz="2000"/>
            </a:lvl6pPr>
            <a:lvl7pPr marL="2742587" indent="0">
              <a:buNone/>
              <a:defRPr sz="2000"/>
            </a:lvl7pPr>
            <a:lvl8pPr marL="3199685" indent="0">
              <a:buNone/>
              <a:defRPr sz="2000"/>
            </a:lvl8pPr>
            <a:lvl9pPr marL="3656784"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099" indent="0">
              <a:buNone/>
              <a:defRPr sz="1400"/>
            </a:lvl2pPr>
            <a:lvl3pPr marL="914195" indent="0">
              <a:buNone/>
              <a:defRPr sz="1200"/>
            </a:lvl3pPr>
            <a:lvl4pPr marL="1371295" indent="0">
              <a:buNone/>
              <a:defRPr sz="1000"/>
            </a:lvl4pPr>
            <a:lvl5pPr marL="1828391" indent="0">
              <a:buNone/>
              <a:defRPr sz="1000"/>
            </a:lvl5pPr>
            <a:lvl6pPr marL="2285490" indent="0">
              <a:buNone/>
              <a:defRPr sz="1000"/>
            </a:lvl6pPr>
            <a:lvl7pPr marL="2742587" indent="0">
              <a:buNone/>
              <a:defRPr sz="1000"/>
            </a:lvl7pPr>
            <a:lvl8pPr marL="3199685" indent="0">
              <a:buNone/>
              <a:defRPr sz="1000"/>
            </a:lvl8pPr>
            <a:lvl9pPr marL="3656784"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5D8E9A0-3A31-4849-BDBD-1F3B4951CCFA}" type="datetimeFigureOut">
              <a:rPr lang="en-US" smtClean="0"/>
              <a:pPr/>
              <a:t>4/15/2018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9197E4-CFEF-412A-8462-1559664BA8F1}" type="slidenum">
              <a:rPr lang="en-US" smtClean="0"/>
              <a:pPr/>
              <a:t>‹#›</a:t>
            </a:fld>
            <a:endParaRPr lang="en-US"/>
          </a:p>
        </p:txBody>
      </p:sp>
    </p:spTree>
    <p:extLst>
      <p:ext uri="{BB962C8B-B14F-4D97-AF65-F5344CB8AC3E}">
        <p14:creationId xmlns:p14="http://schemas.microsoft.com/office/powerpoint/2010/main" xmlns="" val="2386699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31"/>
            <a:ext cx="7886700" cy="1325563"/>
          </a:xfrm>
          <a:prstGeom prst="rect">
            <a:avLst/>
          </a:prstGeom>
        </p:spPr>
        <p:txBody>
          <a:bodyPr vert="horz" lIns="91420" tIns="45710" rIns="91420" bIns="4571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20" tIns="45710" rIns="91420" bIns="4571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6"/>
            <a:ext cx="2057400" cy="365125"/>
          </a:xfrm>
          <a:prstGeom prst="rect">
            <a:avLst/>
          </a:prstGeom>
        </p:spPr>
        <p:txBody>
          <a:bodyPr vert="horz" lIns="91420" tIns="45710" rIns="91420" bIns="45710" rtlCol="0" anchor="ctr"/>
          <a:lstStyle>
            <a:lvl1pPr algn="l">
              <a:defRPr sz="1200">
                <a:solidFill>
                  <a:schemeClr val="tx1">
                    <a:tint val="75000"/>
                  </a:schemeClr>
                </a:solidFill>
              </a:defRPr>
            </a:lvl1pPr>
          </a:lstStyle>
          <a:p>
            <a:fld id="{35D8E9A0-3A31-4849-BDBD-1F3B4951CCFA}" type="datetimeFigureOut">
              <a:rPr lang="en-US" smtClean="0"/>
              <a:pPr/>
              <a:t>4/15/2018</a:t>
            </a:fld>
            <a:endParaRPr lang="en-US"/>
          </a:p>
        </p:txBody>
      </p:sp>
      <p:sp>
        <p:nvSpPr>
          <p:cNvPr id="5" name="Footer Placeholder 4"/>
          <p:cNvSpPr>
            <a:spLocks noGrp="1"/>
          </p:cNvSpPr>
          <p:nvPr>
            <p:ph type="ftr" sz="quarter" idx="3"/>
          </p:nvPr>
        </p:nvSpPr>
        <p:spPr>
          <a:xfrm>
            <a:off x="3028950" y="6356356"/>
            <a:ext cx="3086100" cy="365125"/>
          </a:xfrm>
          <a:prstGeom prst="rect">
            <a:avLst/>
          </a:prstGeom>
        </p:spPr>
        <p:txBody>
          <a:bodyPr vert="horz" lIns="91420" tIns="45710" rIns="91420" bIns="4571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6"/>
            <a:ext cx="2057400" cy="365125"/>
          </a:xfrm>
          <a:prstGeom prst="rect">
            <a:avLst/>
          </a:prstGeom>
        </p:spPr>
        <p:txBody>
          <a:bodyPr vert="horz" lIns="91420" tIns="45710" rIns="91420" bIns="45710" rtlCol="0" anchor="ctr"/>
          <a:lstStyle>
            <a:lvl1pPr algn="r">
              <a:defRPr sz="1200">
                <a:solidFill>
                  <a:schemeClr val="tx1">
                    <a:tint val="75000"/>
                  </a:schemeClr>
                </a:solidFill>
              </a:defRPr>
            </a:lvl1pPr>
          </a:lstStyle>
          <a:p>
            <a:fld id="{C09197E4-CFEF-412A-8462-1559664BA8F1}" type="slidenum">
              <a:rPr lang="en-US" smtClean="0"/>
              <a:pPr/>
              <a:t>‹#›</a:t>
            </a:fld>
            <a:endParaRPr lang="en-US"/>
          </a:p>
        </p:txBody>
      </p:sp>
    </p:spTree>
    <p:extLst>
      <p:ext uri="{BB962C8B-B14F-4D97-AF65-F5344CB8AC3E}">
        <p14:creationId xmlns:p14="http://schemas.microsoft.com/office/powerpoint/2010/main" xmlns="" val="11758612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195"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50" indent="-228550" algn="l" defTabSz="914195"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645" indent="-228550" algn="l" defTabSz="914195"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745" indent="-228550" algn="l" defTabSz="914195"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599842" indent="-228550" algn="l" defTabSz="91419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6940" indent="-228550" algn="l" defTabSz="91419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037" indent="-228550" algn="l" defTabSz="91419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135" indent="-228550" algn="l" defTabSz="91419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235" indent="-228550" algn="l" defTabSz="91419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330" indent="-228550" algn="l" defTabSz="91419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195" rtl="0" eaLnBrk="1" latinLnBrk="0" hangingPunct="1">
        <a:defRPr sz="1800" kern="1200">
          <a:solidFill>
            <a:schemeClr val="tx1"/>
          </a:solidFill>
          <a:latin typeface="+mn-lt"/>
          <a:ea typeface="+mn-ea"/>
          <a:cs typeface="+mn-cs"/>
        </a:defRPr>
      </a:lvl1pPr>
      <a:lvl2pPr marL="457099" algn="l" defTabSz="914195" rtl="0" eaLnBrk="1" latinLnBrk="0" hangingPunct="1">
        <a:defRPr sz="1800" kern="1200">
          <a:solidFill>
            <a:schemeClr val="tx1"/>
          </a:solidFill>
          <a:latin typeface="+mn-lt"/>
          <a:ea typeface="+mn-ea"/>
          <a:cs typeface="+mn-cs"/>
        </a:defRPr>
      </a:lvl2pPr>
      <a:lvl3pPr marL="914195" algn="l" defTabSz="914195" rtl="0" eaLnBrk="1" latinLnBrk="0" hangingPunct="1">
        <a:defRPr sz="1800" kern="1200">
          <a:solidFill>
            <a:schemeClr val="tx1"/>
          </a:solidFill>
          <a:latin typeface="+mn-lt"/>
          <a:ea typeface="+mn-ea"/>
          <a:cs typeface="+mn-cs"/>
        </a:defRPr>
      </a:lvl3pPr>
      <a:lvl4pPr marL="1371295" algn="l" defTabSz="914195" rtl="0" eaLnBrk="1" latinLnBrk="0" hangingPunct="1">
        <a:defRPr sz="1800" kern="1200">
          <a:solidFill>
            <a:schemeClr val="tx1"/>
          </a:solidFill>
          <a:latin typeface="+mn-lt"/>
          <a:ea typeface="+mn-ea"/>
          <a:cs typeface="+mn-cs"/>
        </a:defRPr>
      </a:lvl4pPr>
      <a:lvl5pPr marL="1828391" algn="l" defTabSz="914195" rtl="0" eaLnBrk="1" latinLnBrk="0" hangingPunct="1">
        <a:defRPr sz="1800" kern="1200">
          <a:solidFill>
            <a:schemeClr val="tx1"/>
          </a:solidFill>
          <a:latin typeface="+mn-lt"/>
          <a:ea typeface="+mn-ea"/>
          <a:cs typeface="+mn-cs"/>
        </a:defRPr>
      </a:lvl5pPr>
      <a:lvl6pPr marL="2285490" algn="l" defTabSz="914195" rtl="0" eaLnBrk="1" latinLnBrk="0" hangingPunct="1">
        <a:defRPr sz="1800" kern="1200">
          <a:solidFill>
            <a:schemeClr val="tx1"/>
          </a:solidFill>
          <a:latin typeface="+mn-lt"/>
          <a:ea typeface="+mn-ea"/>
          <a:cs typeface="+mn-cs"/>
        </a:defRPr>
      </a:lvl6pPr>
      <a:lvl7pPr marL="2742587" algn="l" defTabSz="914195" rtl="0" eaLnBrk="1" latinLnBrk="0" hangingPunct="1">
        <a:defRPr sz="1800" kern="1200">
          <a:solidFill>
            <a:schemeClr val="tx1"/>
          </a:solidFill>
          <a:latin typeface="+mn-lt"/>
          <a:ea typeface="+mn-ea"/>
          <a:cs typeface="+mn-cs"/>
        </a:defRPr>
      </a:lvl7pPr>
      <a:lvl8pPr marL="3199685" algn="l" defTabSz="914195" rtl="0" eaLnBrk="1" latinLnBrk="0" hangingPunct="1">
        <a:defRPr sz="1800" kern="1200">
          <a:solidFill>
            <a:schemeClr val="tx1"/>
          </a:solidFill>
          <a:latin typeface="+mn-lt"/>
          <a:ea typeface="+mn-ea"/>
          <a:cs typeface="+mn-cs"/>
        </a:defRPr>
      </a:lvl8pPr>
      <a:lvl9pPr marL="3656784" algn="l" defTabSz="91419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56BD3560-BF64-47AD-8BB1-C462B113D1DE}"/>
              </a:ext>
            </a:extLst>
          </p:cNvPr>
          <p:cNvSpPr txBox="1"/>
          <p:nvPr/>
        </p:nvSpPr>
        <p:spPr>
          <a:xfrm>
            <a:off x="936457" y="269937"/>
            <a:ext cx="7271086" cy="769421"/>
          </a:xfrm>
          <a:prstGeom prst="rect">
            <a:avLst/>
          </a:prstGeom>
          <a:noFill/>
        </p:spPr>
        <p:txBody>
          <a:bodyPr wrap="square" lIns="91420" tIns="45710" rIns="91420" bIns="45710" rtlCol="0">
            <a:spAutoFit/>
          </a:bodyPr>
          <a:lstStyle/>
          <a:p>
            <a:pPr algn="ctr"/>
            <a:r>
              <a:rPr lang="en-US" sz="4400" b="1" dirty="0">
                <a:effectLst>
                  <a:outerShdw blurRad="38100" dist="38100" dir="2700000" algn="tl">
                    <a:srgbClr val="000000">
                      <a:alpha val="43137"/>
                    </a:srgbClr>
                  </a:outerShdw>
                </a:effectLst>
              </a:rPr>
              <a:t>Paul’s 3</a:t>
            </a:r>
            <a:r>
              <a:rPr lang="en-US" sz="4400" b="1" baseline="30000" dirty="0">
                <a:effectLst>
                  <a:outerShdw blurRad="38100" dist="38100" dir="2700000" algn="tl">
                    <a:srgbClr val="000000">
                      <a:alpha val="43137"/>
                    </a:srgbClr>
                  </a:outerShdw>
                </a:effectLst>
              </a:rPr>
              <a:t>rd</a:t>
            </a:r>
            <a:r>
              <a:rPr lang="en-US" sz="4400" b="1" dirty="0">
                <a:effectLst>
                  <a:outerShdw blurRad="38100" dist="38100" dir="2700000" algn="tl">
                    <a:srgbClr val="000000">
                      <a:alpha val="43137"/>
                    </a:srgbClr>
                  </a:outerShdw>
                </a:effectLst>
              </a:rPr>
              <a:t> Missionary Journey</a:t>
            </a:r>
          </a:p>
        </p:txBody>
      </p:sp>
      <p:pic>
        <p:nvPicPr>
          <p:cNvPr id="12" name="Picture 2" descr="Paul's 3rd Missionary Journey">
            <a:extLst>
              <a:ext uri="{FF2B5EF4-FFF2-40B4-BE49-F238E27FC236}">
                <a16:creationId xmlns:a16="http://schemas.microsoft.com/office/drawing/2014/main" xmlns="" id="{74F2FB48-CBAA-424A-A2C0-A6CE3CFD5F8E}"/>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278666"/>
            <a:ext cx="9144000" cy="5568950"/>
          </a:xfrm>
          <a:prstGeom prst="rect">
            <a:avLst/>
          </a:prstGeom>
          <a:noFill/>
          <a:extLst>
            <a:ext uri="{909E8E84-426E-40DD-AFC4-6F175D3DCCD1}">
              <a14:hiddenFill xmlns:a14="http://schemas.microsoft.com/office/drawing/2010/main" xmlns="">
                <a:solidFill>
                  <a:srgbClr val="FFFFFF"/>
                </a:solidFill>
              </a14:hiddenFill>
            </a:ext>
          </a:extLst>
        </p:spPr>
      </p:pic>
      <p:sp>
        <p:nvSpPr>
          <p:cNvPr id="14" name="Star: 5 Points 13">
            <a:extLst>
              <a:ext uri="{FF2B5EF4-FFF2-40B4-BE49-F238E27FC236}">
                <a16:creationId xmlns:a16="http://schemas.microsoft.com/office/drawing/2014/main" xmlns="" id="{6FCA5B7A-750C-41A0-B8FF-AB9A977A6960}"/>
              </a:ext>
            </a:extLst>
          </p:cNvPr>
          <p:cNvSpPr/>
          <p:nvPr/>
        </p:nvSpPr>
        <p:spPr>
          <a:xfrm>
            <a:off x="6744030" y="5880023"/>
            <a:ext cx="333955" cy="294199"/>
          </a:xfrm>
          <a:prstGeom prst="star5">
            <a:avLst/>
          </a:prstGeom>
          <a:solidFill>
            <a:srgbClr val="FF0000"/>
          </a:solidFill>
          <a:ln>
            <a:solidFill>
              <a:srgbClr val="FF00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20" tIns="45710" rIns="91420" bIns="45710" numCol="1" spcCol="0" rtlCol="0" fromWordArt="0" anchor="ctr" anchorCtr="0" forceAA="0" compatLnSpc="1">
            <a:prstTxWarp prst="textNoShape">
              <a:avLst/>
            </a:prstTxWarp>
            <a:noAutofit/>
          </a:bodyPr>
          <a:lstStyle/>
          <a:p>
            <a:pPr algn="ctr"/>
            <a:endParaRPr lang="en-US"/>
          </a:p>
        </p:txBody>
      </p:sp>
      <p:sp>
        <p:nvSpPr>
          <p:cNvPr id="16" name="Star: 5 Points 15">
            <a:extLst>
              <a:ext uri="{FF2B5EF4-FFF2-40B4-BE49-F238E27FC236}">
                <a16:creationId xmlns:a16="http://schemas.microsoft.com/office/drawing/2014/main" xmlns="" id="{70919D7E-AEAA-44E2-8583-DBDEBD4C1269}"/>
              </a:ext>
            </a:extLst>
          </p:cNvPr>
          <p:cNvSpPr/>
          <p:nvPr/>
        </p:nvSpPr>
        <p:spPr>
          <a:xfrm>
            <a:off x="6942819" y="6293866"/>
            <a:ext cx="333955" cy="294199"/>
          </a:xfrm>
          <a:prstGeom prst="star5">
            <a:avLst/>
          </a:prstGeom>
          <a:solidFill>
            <a:srgbClr val="FF0000"/>
          </a:solidFill>
          <a:ln>
            <a:solidFill>
              <a:srgbClr val="FF00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20" tIns="45710" rIns="91420" bIns="45710" rtlCol="0" anchor="ctr"/>
          <a:lstStyle/>
          <a:p>
            <a:pPr algn="ctr"/>
            <a:endParaRPr lang="en-US" dirty="0"/>
          </a:p>
        </p:txBody>
      </p:sp>
      <p:sp>
        <p:nvSpPr>
          <p:cNvPr id="15" name="TextBox 14">
            <a:extLst>
              <a:ext uri="{FF2B5EF4-FFF2-40B4-BE49-F238E27FC236}">
                <a16:creationId xmlns:a16="http://schemas.microsoft.com/office/drawing/2014/main" xmlns="" id="{99FE092F-5305-4615-9C93-7328FF5E1530}"/>
              </a:ext>
            </a:extLst>
          </p:cNvPr>
          <p:cNvSpPr txBox="1"/>
          <p:nvPr/>
        </p:nvSpPr>
        <p:spPr>
          <a:xfrm>
            <a:off x="5726272" y="6187958"/>
            <a:ext cx="1264257" cy="400089"/>
          </a:xfrm>
          <a:prstGeom prst="rect">
            <a:avLst/>
          </a:prstGeom>
          <a:noFill/>
        </p:spPr>
        <p:txBody>
          <a:bodyPr wrap="square" lIns="91420" tIns="45710" rIns="91420" bIns="45710" rtlCol="0">
            <a:spAutoFit/>
          </a:bodyPr>
          <a:lstStyle/>
          <a:p>
            <a:r>
              <a:rPr lang="en-US" sz="2000" b="1" dirty="0"/>
              <a:t>Jerusalem</a:t>
            </a:r>
          </a:p>
        </p:txBody>
      </p:sp>
      <p:sp>
        <p:nvSpPr>
          <p:cNvPr id="18" name="TextBox 17">
            <a:extLst>
              <a:ext uri="{FF2B5EF4-FFF2-40B4-BE49-F238E27FC236}">
                <a16:creationId xmlns:a16="http://schemas.microsoft.com/office/drawing/2014/main" xmlns="" id="{4FB2D814-AFD0-48F8-98B2-6AC538499810}"/>
              </a:ext>
            </a:extLst>
          </p:cNvPr>
          <p:cNvSpPr txBox="1"/>
          <p:nvPr/>
        </p:nvSpPr>
        <p:spPr>
          <a:xfrm>
            <a:off x="5560617" y="5728354"/>
            <a:ext cx="1264257" cy="400089"/>
          </a:xfrm>
          <a:prstGeom prst="rect">
            <a:avLst/>
          </a:prstGeom>
          <a:noFill/>
        </p:spPr>
        <p:txBody>
          <a:bodyPr wrap="square" lIns="91420" tIns="45710" rIns="91420" bIns="45710" rtlCol="0">
            <a:spAutoFit/>
          </a:bodyPr>
          <a:lstStyle/>
          <a:p>
            <a:r>
              <a:rPr lang="en-US" sz="2000" b="1" dirty="0"/>
              <a:t>Caesarea</a:t>
            </a:r>
          </a:p>
        </p:txBody>
      </p:sp>
    </p:spTree>
    <p:extLst>
      <p:ext uri="{BB962C8B-B14F-4D97-AF65-F5344CB8AC3E}">
        <p14:creationId xmlns:p14="http://schemas.microsoft.com/office/powerpoint/2010/main" xmlns="" val="451733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fade">
                                      <p:cBhvr>
                                        <p:cTn id="18"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P spid="15" grpId="0"/>
      <p:bldP spid="1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8A89833-B2A3-41C8-8981-F79B1D81CDA0}"/>
              </a:ext>
            </a:extLst>
          </p:cNvPr>
          <p:cNvSpPr txBox="1"/>
          <p:nvPr/>
        </p:nvSpPr>
        <p:spPr>
          <a:xfrm>
            <a:off x="597876" y="566836"/>
            <a:ext cx="6938387" cy="830977"/>
          </a:xfrm>
          <a:prstGeom prst="rect">
            <a:avLst/>
          </a:prstGeom>
          <a:noFill/>
        </p:spPr>
        <p:txBody>
          <a:bodyPr wrap="square" lIns="91420" tIns="45710" rIns="91420" bIns="45710" rtlCol="0">
            <a:spAutoFit/>
          </a:bodyPr>
          <a:lstStyle/>
          <a:p>
            <a:r>
              <a:rPr lang="en-US" sz="4800" b="1" dirty="0">
                <a:solidFill>
                  <a:srgbClr val="C00000"/>
                </a:solidFill>
                <a:latin typeface="Calibri" panose="020F0502020204030204" pitchFamily="34" charset="0"/>
                <a:cs typeface="Calibri" panose="020F0502020204030204" pitchFamily="34" charset="0"/>
              </a:rPr>
              <a:t>1 Thessalonians 4:16-18 </a:t>
            </a:r>
          </a:p>
        </p:txBody>
      </p:sp>
      <p:sp>
        <p:nvSpPr>
          <p:cNvPr id="5" name="TextBox 4">
            <a:extLst>
              <a:ext uri="{FF2B5EF4-FFF2-40B4-BE49-F238E27FC236}">
                <a16:creationId xmlns:a16="http://schemas.microsoft.com/office/drawing/2014/main" xmlns="" id="{14688EFC-F4C0-4AE9-AE0D-20581458B132}"/>
              </a:ext>
            </a:extLst>
          </p:cNvPr>
          <p:cNvSpPr txBox="1"/>
          <p:nvPr/>
        </p:nvSpPr>
        <p:spPr>
          <a:xfrm>
            <a:off x="597881" y="1397830"/>
            <a:ext cx="7762353" cy="3539410"/>
          </a:xfrm>
          <a:prstGeom prst="rect">
            <a:avLst/>
          </a:prstGeom>
          <a:noFill/>
        </p:spPr>
        <p:txBody>
          <a:bodyPr wrap="square" lIns="91420" tIns="45710" rIns="91420" bIns="45710" rtlCol="0">
            <a:spAutoFit/>
          </a:bodyPr>
          <a:lstStyle/>
          <a:p>
            <a:r>
              <a:rPr lang="en-US" sz="2800" b="1" baseline="30000" dirty="0"/>
              <a:t>16 </a:t>
            </a:r>
            <a:r>
              <a:rPr lang="en-US" sz="2800" dirty="0"/>
              <a:t>For the Lord Himself will descend from heaven with a shout, with the voice of an archangel, and with the trumpet of God. And </a:t>
            </a:r>
            <a:r>
              <a:rPr lang="en-US" sz="2800" b="1" dirty="0"/>
              <a:t>the dead in Christ will rise first</a:t>
            </a:r>
            <a:r>
              <a:rPr lang="en-US" sz="2800" dirty="0"/>
              <a:t>. </a:t>
            </a:r>
            <a:r>
              <a:rPr lang="en-US" sz="2800" b="1" baseline="30000" dirty="0"/>
              <a:t>17 </a:t>
            </a:r>
            <a:r>
              <a:rPr lang="en-US" sz="2800" b="1" dirty="0"/>
              <a:t>Then we who are alive and remain shall be caught up together with them in the clouds to meet the Lord in the air. And thus we shall always be with the Lord</a:t>
            </a:r>
            <a:r>
              <a:rPr lang="en-US" sz="2800" dirty="0"/>
              <a:t>. </a:t>
            </a:r>
            <a:r>
              <a:rPr lang="en-US" sz="2800" b="1" baseline="30000" dirty="0"/>
              <a:t>18 </a:t>
            </a:r>
            <a:r>
              <a:rPr lang="en-US" sz="2800" dirty="0"/>
              <a:t>Therefore comfort one another with these words.</a:t>
            </a:r>
          </a:p>
        </p:txBody>
      </p:sp>
    </p:spTree>
    <p:extLst>
      <p:ext uri="{BB962C8B-B14F-4D97-AF65-F5344CB8AC3E}">
        <p14:creationId xmlns:p14="http://schemas.microsoft.com/office/powerpoint/2010/main" xmlns="" val="11945353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8A89833-B2A3-41C8-8981-F79B1D81CDA0}"/>
              </a:ext>
            </a:extLst>
          </p:cNvPr>
          <p:cNvSpPr txBox="1"/>
          <p:nvPr/>
        </p:nvSpPr>
        <p:spPr>
          <a:xfrm>
            <a:off x="510417" y="97709"/>
            <a:ext cx="6938387" cy="830977"/>
          </a:xfrm>
          <a:prstGeom prst="rect">
            <a:avLst/>
          </a:prstGeom>
          <a:noFill/>
        </p:spPr>
        <p:txBody>
          <a:bodyPr wrap="square" lIns="91420" tIns="45710" rIns="91420" bIns="45710" rtlCol="0">
            <a:spAutoFit/>
          </a:bodyPr>
          <a:lstStyle/>
          <a:p>
            <a:r>
              <a:rPr lang="en-US" sz="4800" b="1" dirty="0">
                <a:solidFill>
                  <a:srgbClr val="C00000"/>
                </a:solidFill>
                <a:latin typeface="Calibri" panose="020F0502020204030204" pitchFamily="34" charset="0"/>
                <a:cs typeface="Calibri" panose="020F0502020204030204" pitchFamily="34" charset="0"/>
              </a:rPr>
              <a:t>1 Corinthians 15:50-54</a:t>
            </a:r>
          </a:p>
        </p:txBody>
      </p:sp>
      <p:sp>
        <p:nvSpPr>
          <p:cNvPr id="5" name="TextBox 4">
            <a:extLst>
              <a:ext uri="{FF2B5EF4-FFF2-40B4-BE49-F238E27FC236}">
                <a16:creationId xmlns:a16="http://schemas.microsoft.com/office/drawing/2014/main" xmlns="" id="{14688EFC-F4C0-4AE9-AE0D-20581458B132}"/>
              </a:ext>
            </a:extLst>
          </p:cNvPr>
          <p:cNvSpPr txBox="1"/>
          <p:nvPr/>
        </p:nvSpPr>
        <p:spPr>
          <a:xfrm>
            <a:off x="597876" y="928707"/>
            <a:ext cx="8458660" cy="5262959"/>
          </a:xfrm>
          <a:prstGeom prst="rect">
            <a:avLst/>
          </a:prstGeom>
          <a:noFill/>
        </p:spPr>
        <p:txBody>
          <a:bodyPr wrap="square" lIns="91420" tIns="45710" rIns="91420" bIns="45710" rtlCol="0">
            <a:spAutoFit/>
          </a:bodyPr>
          <a:lstStyle/>
          <a:p>
            <a:r>
              <a:rPr lang="en-US" sz="2800" b="1" baseline="30000" dirty="0"/>
              <a:t>50 </a:t>
            </a:r>
            <a:r>
              <a:rPr lang="en-US" sz="2800" dirty="0"/>
              <a:t>Now this I say, brethren, that flesh and blood cannot inherit the kingdom of God; nor does corruption inherit incorruption. </a:t>
            </a:r>
            <a:r>
              <a:rPr lang="en-US" sz="2800" b="1" baseline="30000" dirty="0"/>
              <a:t>51 </a:t>
            </a:r>
            <a:r>
              <a:rPr lang="en-US" sz="2800" dirty="0"/>
              <a:t>Behold, I tell you a mystery: We shall not all sleep, but </a:t>
            </a:r>
            <a:r>
              <a:rPr lang="en-US" sz="2800" b="1" dirty="0"/>
              <a:t>we shall all be changed</a:t>
            </a:r>
            <a:r>
              <a:rPr lang="en-US" sz="2800" dirty="0"/>
              <a:t>— </a:t>
            </a:r>
            <a:r>
              <a:rPr lang="en-US" sz="2800" b="1" baseline="30000" dirty="0"/>
              <a:t>52 </a:t>
            </a:r>
            <a:r>
              <a:rPr lang="en-US" sz="2800" b="1" dirty="0"/>
              <a:t>in a moment, in the twinkling of an eye, at the last trumpet. For the trumpet will sound, and the dead will be raised incorruptible, and we shall be changed</a:t>
            </a:r>
            <a:r>
              <a:rPr lang="en-US" sz="2800" dirty="0"/>
              <a:t>. </a:t>
            </a:r>
            <a:r>
              <a:rPr lang="en-US" sz="2800" b="1" baseline="30000" dirty="0"/>
              <a:t>53 </a:t>
            </a:r>
            <a:r>
              <a:rPr lang="en-US" sz="2800" dirty="0"/>
              <a:t>For this corruptible must put on incorruption, and this mortal must put on immortality. </a:t>
            </a:r>
            <a:r>
              <a:rPr lang="en-US" sz="2800" b="1" baseline="30000" dirty="0"/>
              <a:t>54 </a:t>
            </a:r>
            <a:r>
              <a:rPr lang="en-US" sz="2800" dirty="0"/>
              <a:t>So when this corruptible has put on incorruption, and this mortal has put on immortality, then shall be brought to pass the saying that is written: “Death is swallowed up in victory.”</a:t>
            </a:r>
            <a:endParaRPr lang="en-US" sz="4000" dirty="0"/>
          </a:p>
        </p:txBody>
      </p:sp>
    </p:spTree>
    <p:extLst>
      <p:ext uri="{BB962C8B-B14F-4D97-AF65-F5344CB8AC3E}">
        <p14:creationId xmlns:p14="http://schemas.microsoft.com/office/powerpoint/2010/main" xmlns="" val="33929250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8A89833-B2A3-41C8-8981-F79B1D81CDA0}"/>
              </a:ext>
            </a:extLst>
          </p:cNvPr>
          <p:cNvSpPr txBox="1"/>
          <p:nvPr/>
        </p:nvSpPr>
        <p:spPr>
          <a:xfrm>
            <a:off x="597876" y="566836"/>
            <a:ext cx="6938387" cy="830977"/>
          </a:xfrm>
          <a:prstGeom prst="rect">
            <a:avLst/>
          </a:prstGeom>
          <a:noFill/>
        </p:spPr>
        <p:txBody>
          <a:bodyPr wrap="square" lIns="91420" tIns="45710" rIns="91420" bIns="45710" rtlCol="0">
            <a:spAutoFit/>
          </a:bodyPr>
          <a:lstStyle/>
          <a:p>
            <a:r>
              <a:rPr lang="en-US" sz="4800" b="1" dirty="0">
                <a:solidFill>
                  <a:srgbClr val="C00000"/>
                </a:solidFill>
                <a:latin typeface="Calibri" panose="020F0502020204030204" pitchFamily="34" charset="0"/>
                <a:cs typeface="Calibri" panose="020F0502020204030204" pitchFamily="34" charset="0"/>
              </a:rPr>
              <a:t>2 Thessalonians 1:8-10 </a:t>
            </a:r>
          </a:p>
        </p:txBody>
      </p:sp>
      <p:sp>
        <p:nvSpPr>
          <p:cNvPr id="5" name="TextBox 4">
            <a:extLst>
              <a:ext uri="{FF2B5EF4-FFF2-40B4-BE49-F238E27FC236}">
                <a16:creationId xmlns:a16="http://schemas.microsoft.com/office/drawing/2014/main" xmlns="" id="{14688EFC-F4C0-4AE9-AE0D-20581458B132}"/>
              </a:ext>
            </a:extLst>
          </p:cNvPr>
          <p:cNvSpPr txBox="1"/>
          <p:nvPr/>
        </p:nvSpPr>
        <p:spPr>
          <a:xfrm>
            <a:off x="597881" y="1397831"/>
            <a:ext cx="7762353" cy="3970297"/>
          </a:xfrm>
          <a:prstGeom prst="rect">
            <a:avLst/>
          </a:prstGeom>
          <a:noFill/>
        </p:spPr>
        <p:txBody>
          <a:bodyPr wrap="square" lIns="91420" tIns="45710" rIns="91420" bIns="45710" rtlCol="0">
            <a:spAutoFit/>
          </a:bodyPr>
          <a:lstStyle/>
          <a:p>
            <a:r>
              <a:rPr lang="en-US" sz="2800" b="1" baseline="30000" dirty="0"/>
              <a:t>8 </a:t>
            </a:r>
            <a:r>
              <a:rPr lang="en-US" sz="2800" dirty="0"/>
              <a:t>in flaming fire </a:t>
            </a:r>
            <a:r>
              <a:rPr lang="en-US" sz="2800" b="1" dirty="0"/>
              <a:t>taking vengeance on </a:t>
            </a:r>
            <a:r>
              <a:rPr lang="en-US" sz="2800" b="1" u="sng" dirty="0"/>
              <a:t>those who do not know God</a:t>
            </a:r>
            <a:r>
              <a:rPr lang="en-US" sz="2800" b="1" dirty="0"/>
              <a:t>, and on </a:t>
            </a:r>
            <a:r>
              <a:rPr lang="en-US" sz="2800" b="1" u="sng" dirty="0"/>
              <a:t>those who do not obey the gospel of our Lord Jesus Christ</a:t>
            </a:r>
            <a:r>
              <a:rPr lang="en-US" sz="2800" dirty="0"/>
              <a:t>. </a:t>
            </a:r>
            <a:r>
              <a:rPr lang="en-US" sz="2800" b="1" baseline="30000" dirty="0"/>
              <a:t>9 </a:t>
            </a:r>
            <a:r>
              <a:rPr lang="en-US" sz="2800" dirty="0"/>
              <a:t>These shall be punished with everlasting destruction from the presence of the Lord and from the glory of His power, </a:t>
            </a:r>
            <a:r>
              <a:rPr lang="en-US" sz="2800" b="1" baseline="30000" dirty="0"/>
              <a:t>10 </a:t>
            </a:r>
            <a:r>
              <a:rPr lang="en-US" sz="2800" dirty="0"/>
              <a:t>when He comes, in that Day, to </a:t>
            </a:r>
            <a:r>
              <a:rPr lang="en-US" sz="2800" b="1" dirty="0"/>
              <a:t>be glorified in His saints and to be admired among all those who believe</a:t>
            </a:r>
            <a:r>
              <a:rPr lang="en-US" sz="2800" dirty="0"/>
              <a:t>, because our testimony among you was believed.</a:t>
            </a:r>
            <a:endParaRPr lang="en-US" sz="4000" dirty="0"/>
          </a:p>
        </p:txBody>
      </p:sp>
    </p:spTree>
    <p:extLst>
      <p:ext uri="{BB962C8B-B14F-4D97-AF65-F5344CB8AC3E}">
        <p14:creationId xmlns:p14="http://schemas.microsoft.com/office/powerpoint/2010/main" xmlns="" val="925635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parchment powerpoint background powerpoint templates for church backgrounds for church group 51">
            <a:extLst>
              <a:ext uri="{FF2B5EF4-FFF2-40B4-BE49-F238E27FC236}">
                <a16:creationId xmlns:a16="http://schemas.microsoft.com/office/drawing/2014/main" xmlns="" id="{9BD18BD3-BD8B-4CAE-87F7-E8AFC2C503E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a:extLst>
              <a:ext uri="{FF2B5EF4-FFF2-40B4-BE49-F238E27FC236}">
                <a16:creationId xmlns:a16="http://schemas.microsoft.com/office/drawing/2014/main" xmlns="" id="{14688EFC-F4C0-4AE9-AE0D-20581458B132}"/>
              </a:ext>
            </a:extLst>
          </p:cNvPr>
          <p:cNvSpPr txBox="1"/>
          <p:nvPr/>
        </p:nvSpPr>
        <p:spPr>
          <a:xfrm>
            <a:off x="1391699" y="2432441"/>
            <a:ext cx="7556360" cy="3313707"/>
          </a:xfrm>
          <a:prstGeom prst="rect">
            <a:avLst/>
          </a:prstGeom>
          <a:noFill/>
        </p:spPr>
        <p:txBody>
          <a:bodyPr wrap="square" lIns="91420" tIns="45710" rIns="91420" bIns="45710" rtlCol="0">
            <a:spAutoFit/>
          </a:bodyPr>
          <a:lstStyle/>
          <a:p>
            <a:pPr marL="457099" indent="-457099">
              <a:spcAft>
                <a:spcPts val="2000"/>
              </a:spcAft>
              <a:buFont typeface="+mj-lt"/>
              <a:buAutoNum type="arabicPeriod"/>
            </a:pPr>
            <a:r>
              <a:rPr lang="en-US" sz="4400" b="1" i="1" dirty="0">
                <a:solidFill>
                  <a:schemeClr val="bg1">
                    <a:lumMod val="65000"/>
                  </a:schemeClr>
                </a:solidFill>
                <a:effectLst>
                  <a:outerShdw blurRad="38100" dist="38100" dir="2700000" algn="tl">
                    <a:srgbClr val="000000">
                      <a:alpha val="43137"/>
                    </a:srgbClr>
                  </a:outerShdw>
                </a:effectLst>
              </a:rPr>
              <a:t>“I worship God” </a:t>
            </a:r>
            <a:r>
              <a:rPr lang="en-US" sz="2800" b="1" i="1" dirty="0">
                <a:solidFill>
                  <a:schemeClr val="bg1">
                    <a:lumMod val="65000"/>
                  </a:schemeClr>
                </a:solidFill>
                <a:effectLst>
                  <a:outerShdw blurRad="38100" dist="38100" dir="2700000" algn="tl">
                    <a:srgbClr val="000000">
                      <a:alpha val="43137"/>
                    </a:srgbClr>
                  </a:outerShdw>
                </a:effectLst>
              </a:rPr>
              <a:t>(vs 14)</a:t>
            </a:r>
          </a:p>
          <a:p>
            <a:pPr marL="457099" indent="-457099">
              <a:spcAft>
                <a:spcPts val="2000"/>
              </a:spcAft>
              <a:buFont typeface="+mj-lt"/>
              <a:buAutoNum type="arabicPeriod"/>
            </a:pPr>
            <a:r>
              <a:rPr lang="en-US" sz="4400" b="1" i="1" dirty="0">
                <a:solidFill>
                  <a:schemeClr val="bg1">
                    <a:lumMod val="65000"/>
                  </a:schemeClr>
                </a:solidFill>
                <a:effectLst>
                  <a:outerShdw blurRad="38100" dist="38100" dir="2700000" algn="tl">
                    <a:srgbClr val="000000">
                      <a:alpha val="43137"/>
                    </a:srgbClr>
                  </a:outerShdw>
                </a:effectLst>
              </a:rPr>
              <a:t>“I have hope in God” </a:t>
            </a:r>
            <a:r>
              <a:rPr lang="en-US" sz="2800" b="1" i="1" dirty="0">
                <a:solidFill>
                  <a:schemeClr val="bg1">
                    <a:lumMod val="65000"/>
                  </a:schemeClr>
                </a:solidFill>
                <a:effectLst>
                  <a:outerShdw blurRad="38100" dist="38100" dir="2700000" algn="tl">
                    <a:srgbClr val="000000">
                      <a:alpha val="43137"/>
                    </a:srgbClr>
                  </a:outerShdw>
                </a:effectLst>
              </a:rPr>
              <a:t>(vs 15)</a:t>
            </a:r>
          </a:p>
          <a:p>
            <a:pPr marL="457099" indent="-457099">
              <a:buFont typeface="+mj-lt"/>
              <a:buAutoNum type="arabicPeriod"/>
            </a:pPr>
            <a:r>
              <a:rPr lang="en-US" sz="4400" b="1" i="1" dirty="0">
                <a:effectLst>
                  <a:outerShdw blurRad="38100" dist="38100" dir="2700000" algn="tl">
                    <a:srgbClr val="000000">
                      <a:alpha val="43137"/>
                    </a:srgbClr>
                  </a:outerShdw>
                </a:effectLst>
              </a:rPr>
              <a:t>“I have a good conscience</a:t>
            </a:r>
          </a:p>
          <a:p>
            <a:r>
              <a:rPr lang="en-US" sz="4400" b="1" i="1" dirty="0">
                <a:effectLst>
                  <a:outerShdw blurRad="38100" dist="38100" dir="2700000" algn="tl">
                    <a:srgbClr val="000000">
                      <a:alpha val="43137"/>
                    </a:srgbClr>
                  </a:outerShdw>
                </a:effectLst>
              </a:rPr>
              <a:t> 	  toward God and man” </a:t>
            </a:r>
            <a:r>
              <a:rPr lang="en-US" sz="2800" b="1" i="1" dirty="0">
                <a:effectLst>
                  <a:outerShdw blurRad="38100" dist="38100" dir="2700000" algn="tl">
                    <a:srgbClr val="000000">
                      <a:alpha val="43137"/>
                    </a:srgbClr>
                  </a:outerShdw>
                </a:effectLst>
              </a:rPr>
              <a:t>(vs 16)</a:t>
            </a:r>
            <a:endParaRPr lang="en-US" sz="4400" b="1" i="1" dirty="0">
              <a:effectLst>
                <a:outerShdw blurRad="38100" dist="38100" dir="2700000" algn="tl">
                  <a:srgbClr val="000000">
                    <a:alpha val="43137"/>
                  </a:srgbClr>
                </a:outerShdw>
              </a:effectLst>
            </a:endParaRPr>
          </a:p>
        </p:txBody>
      </p:sp>
      <p:sp>
        <p:nvSpPr>
          <p:cNvPr id="8" name="TextBox 7">
            <a:extLst>
              <a:ext uri="{FF2B5EF4-FFF2-40B4-BE49-F238E27FC236}">
                <a16:creationId xmlns:a16="http://schemas.microsoft.com/office/drawing/2014/main" xmlns="" id="{DA40B460-132E-49FC-8823-BD9714D27471}"/>
              </a:ext>
            </a:extLst>
          </p:cNvPr>
          <p:cNvSpPr txBox="1"/>
          <p:nvPr/>
        </p:nvSpPr>
        <p:spPr>
          <a:xfrm>
            <a:off x="103000" y="484762"/>
            <a:ext cx="8938009" cy="1692751"/>
          </a:xfrm>
          <a:prstGeom prst="rect">
            <a:avLst/>
          </a:prstGeom>
          <a:noFill/>
        </p:spPr>
        <p:txBody>
          <a:bodyPr wrap="square" lIns="91420" tIns="45710" rIns="91420" bIns="45710" rtlCol="0">
            <a:spAutoFit/>
          </a:bodyPr>
          <a:lstStyle/>
          <a:p>
            <a:pPr algn="ctr"/>
            <a:r>
              <a:rPr lang="en-US" sz="6000" b="1" dirty="0">
                <a:effectLst>
                  <a:outerShdw blurRad="38100" dist="38100" dir="2700000" algn="tl">
                    <a:srgbClr val="000000">
                      <a:alpha val="43137"/>
                    </a:srgbClr>
                  </a:outerShdw>
                </a:effectLst>
              </a:rPr>
              <a:t>Paul’s Christian Defense</a:t>
            </a:r>
          </a:p>
          <a:p>
            <a:pPr algn="ctr"/>
            <a:r>
              <a:rPr lang="en-US" sz="4400" b="1" i="1" dirty="0">
                <a:effectLst>
                  <a:outerShdw blurRad="38100" dist="38100" dir="2700000" algn="tl">
                    <a:srgbClr val="000000">
                      <a:alpha val="43137"/>
                    </a:srgbClr>
                  </a:outerShdw>
                </a:effectLst>
              </a:rPr>
              <a:t>(Acts 24:14-16)</a:t>
            </a:r>
          </a:p>
        </p:txBody>
      </p:sp>
    </p:spTree>
    <p:extLst>
      <p:ext uri="{BB962C8B-B14F-4D97-AF65-F5344CB8AC3E}">
        <p14:creationId xmlns:p14="http://schemas.microsoft.com/office/powerpoint/2010/main" xmlns="" val="32014544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8A89833-B2A3-41C8-8981-F79B1D81CDA0}"/>
              </a:ext>
            </a:extLst>
          </p:cNvPr>
          <p:cNvSpPr txBox="1"/>
          <p:nvPr/>
        </p:nvSpPr>
        <p:spPr>
          <a:xfrm>
            <a:off x="597876" y="566836"/>
            <a:ext cx="6938387" cy="830977"/>
          </a:xfrm>
          <a:prstGeom prst="rect">
            <a:avLst/>
          </a:prstGeom>
          <a:noFill/>
        </p:spPr>
        <p:txBody>
          <a:bodyPr wrap="square" lIns="91420" tIns="45710" rIns="91420" bIns="45710" rtlCol="0">
            <a:spAutoFit/>
          </a:bodyPr>
          <a:lstStyle/>
          <a:p>
            <a:r>
              <a:rPr lang="en-US" sz="4800" b="1" dirty="0">
                <a:latin typeface="Calibri" panose="020F0502020204030204" pitchFamily="34" charset="0"/>
                <a:cs typeface="Calibri" panose="020F0502020204030204" pitchFamily="34" charset="0"/>
              </a:rPr>
              <a:t>Acts 24:14-16</a:t>
            </a:r>
          </a:p>
        </p:txBody>
      </p:sp>
      <p:sp>
        <p:nvSpPr>
          <p:cNvPr id="5" name="TextBox 4">
            <a:extLst>
              <a:ext uri="{FF2B5EF4-FFF2-40B4-BE49-F238E27FC236}">
                <a16:creationId xmlns:a16="http://schemas.microsoft.com/office/drawing/2014/main" xmlns="" id="{14688EFC-F4C0-4AE9-AE0D-20581458B132}"/>
              </a:ext>
            </a:extLst>
          </p:cNvPr>
          <p:cNvSpPr txBox="1"/>
          <p:nvPr/>
        </p:nvSpPr>
        <p:spPr>
          <a:xfrm>
            <a:off x="597881" y="1297224"/>
            <a:ext cx="7762353" cy="3970297"/>
          </a:xfrm>
          <a:prstGeom prst="rect">
            <a:avLst/>
          </a:prstGeom>
          <a:noFill/>
        </p:spPr>
        <p:txBody>
          <a:bodyPr wrap="square" lIns="91420" tIns="45710" rIns="91420" bIns="45710" rtlCol="0">
            <a:spAutoFit/>
          </a:bodyPr>
          <a:lstStyle/>
          <a:p>
            <a:pPr>
              <a:spcAft>
                <a:spcPts val="1800"/>
              </a:spcAft>
            </a:pPr>
            <a:r>
              <a:rPr lang="en-US" sz="2800" b="1" baseline="30000" dirty="0"/>
              <a:t>14 </a:t>
            </a:r>
            <a:r>
              <a:rPr lang="en-US" sz="2800" dirty="0"/>
              <a:t>But this I confess to you, that according to the Way which they call a sect, so I worship the God of my fathers, believing all things which are written in the Law and in the Prophets. </a:t>
            </a:r>
            <a:r>
              <a:rPr lang="en-US" sz="2800" b="1" baseline="30000" dirty="0"/>
              <a:t>15 </a:t>
            </a:r>
            <a:r>
              <a:rPr lang="en-US" sz="2800" dirty="0"/>
              <a:t>I have hope in God, which they themselves also accept, that there will be a resurrection of the dead, both of the just and the unjust. </a:t>
            </a:r>
            <a:r>
              <a:rPr lang="en-US" sz="2800" b="1" baseline="30000" dirty="0"/>
              <a:t>16 </a:t>
            </a:r>
            <a:r>
              <a:rPr lang="en-US" sz="2800" dirty="0"/>
              <a:t>This being so, </a:t>
            </a:r>
            <a:r>
              <a:rPr lang="en-US" sz="2800" b="1" dirty="0">
                <a:solidFill>
                  <a:srgbClr val="C00000"/>
                </a:solidFill>
              </a:rPr>
              <a:t>I myself always strive to have a conscience without offense toward God and men</a:t>
            </a:r>
            <a:r>
              <a:rPr lang="en-US" sz="2800" dirty="0"/>
              <a:t>.</a:t>
            </a:r>
            <a:endParaRPr lang="en-US" sz="8000" b="1" dirty="0"/>
          </a:p>
        </p:txBody>
      </p:sp>
    </p:spTree>
    <p:extLst>
      <p:ext uri="{BB962C8B-B14F-4D97-AF65-F5344CB8AC3E}">
        <p14:creationId xmlns:p14="http://schemas.microsoft.com/office/powerpoint/2010/main" xmlns="" val="5685250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8A89833-B2A3-41C8-8981-F79B1D81CDA0}"/>
              </a:ext>
            </a:extLst>
          </p:cNvPr>
          <p:cNvSpPr txBox="1"/>
          <p:nvPr/>
        </p:nvSpPr>
        <p:spPr>
          <a:xfrm>
            <a:off x="597876" y="566836"/>
            <a:ext cx="6938387" cy="830977"/>
          </a:xfrm>
          <a:prstGeom prst="rect">
            <a:avLst/>
          </a:prstGeom>
          <a:noFill/>
        </p:spPr>
        <p:txBody>
          <a:bodyPr wrap="square" lIns="91420" tIns="45710" rIns="91420" bIns="45710" rtlCol="0">
            <a:spAutoFit/>
          </a:bodyPr>
          <a:lstStyle/>
          <a:p>
            <a:r>
              <a:rPr lang="en-US" sz="4800" b="1" dirty="0">
                <a:latin typeface="Calibri" panose="020F0502020204030204" pitchFamily="34" charset="0"/>
                <a:cs typeface="Calibri" panose="020F0502020204030204" pitchFamily="34" charset="0"/>
              </a:rPr>
              <a:t>Acts 24:14-16</a:t>
            </a:r>
          </a:p>
        </p:txBody>
      </p:sp>
      <p:sp>
        <p:nvSpPr>
          <p:cNvPr id="5" name="TextBox 4">
            <a:extLst>
              <a:ext uri="{FF2B5EF4-FFF2-40B4-BE49-F238E27FC236}">
                <a16:creationId xmlns:a16="http://schemas.microsoft.com/office/drawing/2014/main" xmlns="" id="{14688EFC-F4C0-4AE9-AE0D-20581458B132}"/>
              </a:ext>
            </a:extLst>
          </p:cNvPr>
          <p:cNvSpPr txBox="1"/>
          <p:nvPr/>
        </p:nvSpPr>
        <p:spPr>
          <a:xfrm>
            <a:off x="597881" y="1297224"/>
            <a:ext cx="7762353" cy="3970297"/>
          </a:xfrm>
          <a:prstGeom prst="rect">
            <a:avLst/>
          </a:prstGeom>
          <a:noFill/>
        </p:spPr>
        <p:txBody>
          <a:bodyPr wrap="square" lIns="91420" tIns="45710" rIns="91420" bIns="45710" rtlCol="0">
            <a:spAutoFit/>
          </a:bodyPr>
          <a:lstStyle/>
          <a:p>
            <a:pPr>
              <a:spcAft>
                <a:spcPts val="1800"/>
              </a:spcAft>
            </a:pPr>
            <a:r>
              <a:rPr lang="en-US" sz="2800" b="1" baseline="30000" dirty="0"/>
              <a:t>14 </a:t>
            </a:r>
            <a:r>
              <a:rPr lang="en-US" sz="2800" dirty="0"/>
              <a:t>But this </a:t>
            </a:r>
            <a:r>
              <a:rPr lang="en-US" sz="2800" b="1" dirty="0">
                <a:solidFill>
                  <a:srgbClr val="C00000"/>
                </a:solidFill>
              </a:rPr>
              <a:t>I confess</a:t>
            </a:r>
            <a:r>
              <a:rPr lang="en-US" sz="2800" dirty="0"/>
              <a:t> to you, that according to the Way which they call a sect, so </a:t>
            </a:r>
            <a:r>
              <a:rPr lang="en-US" sz="2800" b="1" dirty="0">
                <a:solidFill>
                  <a:srgbClr val="C00000"/>
                </a:solidFill>
              </a:rPr>
              <a:t>I worship the God of my fathers</a:t>
            </a:r>
            <a:r>
              <a:rPr lang="en-US" sz="2800" dirty="0"/>
              <a:t>, believing all things which are written in the Law and in the Prophets. </a:t>
            </a:r>
            <a:r>
              <a:rPr lang="en-US" sz="2800" b="1" baseline="30000" dirty="0"/>
              <a:t>15 </a:t>
            </a:r>
            <a:r>
              <a:rPr lang="en-US" sz="2800" b="1" dirty="0">
                <a:solidFill>
                  <a:srgbClr val="C00000"/>
                </a:solidFill>
              </a:rPr>
              <a:t>I have hope in God</a:t>
            </a:r>
            <a:r>
              <a:rPr lang="en-US" sz="2800" dirty="0"/>
              <a:t>, which they themselves also accept, that there will be a resurrection of the dead, both of the just and the unjust. </a:t>
            </a:r>
            <a:r>
              <a:rPr lang="en-US" sz="2800" b="1" baseline="30000" dirty="0"/>
              <a:t>16 </a:t>
            </a:r>
            <a:r>
              <a:rPr lang="en-US" sz="2800" dirty="0"/>
              <a:t>This being so, </a:t>
            </a:r>
            <a:r>
              <a:rPr lang="en-US" sz="2800" b="1" dirty="0">
                <a:solidFill>
                  <a:srgbClr val="C00000"/>
                </a:solidFill>
              </a:rPr>
              <a:t>I myself always strive to have a conscience without offense toward God and men</a:t>
            </a:r>
            <a:r>
              <a:rPr lang="en-US" sz="2800" dirty="0"/>
              <a:t>.</a:t>
            </a:r>
            <a:endParaRPr lang="en-US" sz="8000" b="1" dirty="0"/>
          </a:p>
        </p:txBody>
      </p:sp>
    </p:spTree>
    <p:extLst>
      <p:ext uri="{BB962C8B-B14F-4D97-AF65-F5344CB8AC3E}">
        <p14:creationId xmlns:p14="http://schemas.microsoft.com/office/powerpoint/2010/main" xmlns="" val="5572877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parchment powerpoint background powerpoint templates for church backgrounds for church group 51">
            <a:extLst>
              <a:ext uri="{FF2B5EF4-FFF2-40B4-BE49-F238E27FC236}">
                <a16:creationId xmlns:a16="http://schemas.microsoft.com/office/drawing/2014/main" xmlns="" id="{9BD18BD3-BD8B-4CAE-87F7-E8AFC2C503E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a:extLst>
              <a:ext uri="{FF2B5EF4-FFF2-40B4-BE49-F238E27FC236}">
                <a16:creationId xmlns:a16="http://schemas.microsoft.com/office/drawing/2014/main" xmlns="" id="{14688EFC-F4C0-4AE9-AE0D-20581458B132}"/>
              </a:ext>
            </a:extLst>
          </p:cNvPr>
          <p:cNvSpPr txBox="1"/>
          <p:nvPr/>
        </p:nvSpPr>
        <p:spPr>
          <a:xfrm>
            <a:off x="1391699" y="2432441"/>
            <a:ext cx="7556360" cy="3313707"/>
          </a:xfrm>
          <a:prstGeom prst="rect">
            <a:avLst/>
          </a:prstGeom>
          <a:noFill/>
        </p:spPr>
        <p:txBody>
          <a:bodyPr wrap="square" lIns="91420" tIns="45710" rIns="91420" bIns="45710" rtlCol="0">
            <a:spAutoFit/>
          </a:bodyPr>
          <a:lstStyle/>
          <a:p>
            <a:pPr marL="457099" indent="-457099">
              <a:spcAft>
                <a:spcPts val="2000"/>
              </a:spcAft>
              <a:buFont typeface="+mj-lt"/>
              <a:buAutoNum type="arabicPeriod"/>
            </a:pPr>
            <a:r>
              <a:rPr lang="en-US" sz="4400" b="1" i="1" dirty="0">
                <a:effectLst>
                  <a:outerShdw blurRad="38100" dist="38100" dir="2700000" algn="tl">
                    <a:srgbClr val="000000">
                      <a:alpha val="43137"/>
                    </a:srgbClr>
                  </a:outerShdw>
                </a:effectLst>
              </a:rPr>
              <a:t>“I worship God” </a:t>
            </a:r>
            <a:r>
              <a:rPr lang="en-US" sz="2800" b="1" i="1" dirty="0">
                <a:effectLst>
                  <a:outerShdw blurRad="38100" dist="38100" dir="2700000" algn="tl">
                    <a:srgbClr val="000000">
                      <a:alpha val="43137"/>
                    </a:srgbClr>
                  </a:outerShdw>
                </a:effectLst>
              </a:rPr>
              <a:t>(vs 14)</a:t>
            </a:r>
          </a:p>
          <a:p>
            <a:pPr marL="457099" indent="-457099">
              <a:spcAft>
                <a:spcPts val="2000"/>
              </a:spcAft>
              <a:buFont typeface="+mj-lt"/>
              <a:buAutoNum type="arabicPeriod"/>
            </a:pPr>
            <a:r>
              <a:rPr lang="en-US" sz="4400" b="1" i="1" dirty="0">
                <a:effectLst>
                  <a:outerShdw blurRad="38100" dist="38100" dir="2700000" algn="tl">
                    <a:srgbClr val="000000">
                      <a:alpha val="43137"/>
                    </a:srgbClr>
                  </a:outerShdw>
                </a:effectLst>
              </a:rPr>
              <a:t>“I have hope in God” </a:t>
            </a:r>
            <a:r>
              <a:rPr lang="en-US" sz="2800" b="1" i="1" dirty="0">
                <a:effectLst>
                  <a:outerShdw blurRad="38100" dist="38100" dir="2700000" algn="tl">
                    <a:srgbClr val="000000">
                      <a:alpha val="43137"/>
                    </a:srgbClr>
                  </a:outerShdw>
                </a:effectLst>
              </a:rPr>
              <a:t>(vs 15)</a:t>
            </a:r>
          </a:p>
          <a:p>
            <a:pPr marL="457099" indent="-457099">
              <a:buFont typeface="+mj-lt"/>
              <a:buAutoNum type="arabicPeriod"/>
            </a:pPr>
            <a:r>
              <a:rPr lang="en-US" sz="4400" b="1" i="1" dirty="0">
                <a:effectLst>
                  <a:outerShdw blurRad="38100" dist="38100" dir="2700000" algn="tl">
                    <a:srgbClr val="000000">
                      <a:alpha val="43137"/>
                    </a:srgbClr>
                  </a:outerShdw>
                </a:effectLst>
              </a:rPr>
              <a:t>“I have a good conscience</a:t>
            </a:r>
          </a:p>
          <a:p>
            <a:r>
              <a:rPr lang="en-US" sz="4400" b="1" i="1" dirty="0">
                <a:effectLst>
                  <a:outerShdw blurRad="38100" dist="38100" dir="2700000" algn="tl">
                    <a:srgbClr val="000000">
                      <a:alpha val="43137"/>
                    </a:srgbClr>
                  </a:outerShdw>
                </a:effectLst>
              </a:rPr>
              <a:t> 	  toward God and man” </a:t>
            </a:r>
            <a:r>
              <a:rPr lang="en-US" sz="2800" b="1" i="1" dirty="0">
                <a:effectLst>
                  <a:outerShdw blurRad="38100" dist="38100" dir="2700000" algn="tl">
                    <a:srgbClr val="000000">
                      <a:alpha val="43137"/>
                    </a:srgbClr>
                  </a:outerShdw>
                </a:effectLst>
              </a:rPr>
              <a:t>(vs 16)</a:t>
            </a:r>
            <a:endParaRPr lang="en-US" sz="4400" b="1" i="1" dirty="0">
              <a:effectLst>
                <a:outerShdw blurRad="38100" dist="38100" dir="2700000" algn="tl">
                  <a:srgbClr val="000000">
                    <a:alpha val="43137"/>
                  </a:srgbClr>
                </a:outerShdw>
              </a:effectLst>
            </a:endParaRPr>
          </a:p>
        </p:txBody>
      </p:sp>
      <p:sp>
        <p:nvSpPr>
          <p:cNvPr id="8" name="TextBox 7">
            <a:extLst>
              <a:ext uri="{FF2B5EF4-FFF2-40B4-BE49-F238E27FC236}">
                <a16:creationId xmlns:a16="http://schemas.microsoft.com/office/drawing/2014/main" xmlns="" id="{5AC12D1B-F7A9-4D95-B316-EB604DEA01EC}"/>
              </a:ext>
            </a:extLst>
          </p:cNvPr>
          <p:cNvSpPr txBox="1"/>
          <p:nvPr/>
        </p:nvSpPr>
        <p:spPr>
          <a:xfrm>
            <a:off x="103000" y="484762"/>
            <a:ext cx="8938009" cy="1692751"/>
          </a:xfrm>
          <a:prstGeom prst="rect">
            <a:avLst/>
          </a:prstGeom>
          <a:noFill/>
        </p:spPr>
        <p:txBody>
          <a:bodyPr wrap="square" lIns="91420" tIns="45710" rIns="91420" bIns="45710" rtlCol="0">
            <a:spAutoFit/>
          </a:bodyPr>
          <a:lstStyle/>
          <a:p>
            <a:pPr algn="ctr"/>
            <a:r>
              <a:rPr lang="en-US" sz="6000" b="1" dirty="0">
                <a:effectLst>
                  <a:outerShdw blurRad="38100" dist="38100" dir="2700000" algn="tl">
                    <a:srgbClr val="000000">
                      <a:alpha val="43137"/>
                    </a:srgbClr>
                  </a:outerShdw>
                </a:effectLst>
              </a:rPr>
              <a:t>Paul’s Christian Defense</a:t>
            </a:r>
          </a:p>
          <a:p>
            <a:pPr algn="ctr"/>
            <a:r>
              <a:rPr lang="en-US" sz="4400" b="1" i="1" dirty="0">
                <a:effectLst>
                  <a:outerShdw blurRad="38100" dist="38100" dir="2700000" algn="tl">
                    <a:srgbClr val="000000">
                      <a:alpha val="43137"/>
                    </a:srgbClr>
                  </a:outerShdw>
                </a:effectLst>
              </a:rPr>
              <a:t>(Acts 24:14-16)</a:t>
            </a:r>
          </a:p>
        </p:txBody>
      </p:sp>
    </p:spTree>
    <p:extLst>
      <p:ext uri="{BB962C8B-B14F-4D97-AF65-F5344CB8AC3E}">
        <p14:creationId xmlns:p14="http://schemas.microsoft.com/office/powerpoint/2010/main" xmlns="" val="23008363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parchment powerpoint background powerpoint templates for church backgrounds for church group 51">
            <a:extLst>
              <a:ext uri="{FF2B5EF4-FFF2-40B4-BE49-F238E27FC236}">
                <a16:creationId xmlns:a16="http://schemas.microsoft.com/office/drawing/2014/main" xmlns="" id="{9BD18BD3-BD8B-4CAE-87F7-E8AFC2C503E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a:extLst>
              <a:ext uri="{FF2B5EF4-FFF2-40B4-BE49-F238E27FC236}">
                <a16:creationId xmlns:a16="http://schemas.microsoft.com/office/drawing/2014/main" xmlns="" id="{14688EFC-F4C0-4AE9-AE0D-20581458B132}"/>
              </a:ext>
            </a:extLst>
          </p:cNvPr>
          <p:cNvSpPr txBox="1"/>
          <p:nvPr/>
        </p:nvSpPr>
        <p:spPr>
          <a:xfrm>
            <a:off x="1616523" y="1968091"/>
            <a:ext cx="7209693" cy="3929261"/>
          </a:xfrm>
          <a:prstGeom prst="rect">
            <a:avLst/>
          </a:prstGeom>
          <a:noFill/>
        </p:spPr>
        <p:txBody>
          <a:bodyPr wrap="square" lIns="91420" tIns="45710" rIns="91420" bIns="45710" rtlCol="0">
            <a:spAutoFit/>
          </a:bodyPr>
          <a:lstStyle/>
          <a:p>
            <a:pPr marL="457099" indent="-457099">
              <a:buFont typeface="+mj-lt"/>
              <a:buAutoNum type="arabicPeriod"/>
            </a:pPr>
            <a:r>
              <a:rPr lang="en-US" sz="3600" b="1" i="1" dirty="0">
                <a:effectLst>
                  <a:outerShdw blurRad="38100" dist="38100" dir="2700000" algn="tl">
                    <a:srgbClr val="000000">
                      <a:alpha val="43137"/>
                    </a:srgbClr>
                  </a:outerShdw>
                </a:effectLst>
              </a:rPr>
              <a:t>“I worship God according to</a:t>
            </a:r>
          </a:p>
          <a:p>
            <a:r>
              <a:rPr lang="en-US" sz="3600" b="1" i="1" dirty="0">
                <a:effectLst>
                  <a:outerShdw blurRad="38100" dist="38100" dir="2700000" algn="tl">
                    <a:srgbClr val="000000">
                      <a:alpha val="43137"/>
                    </a:srgbClr>
                  </a:outerShdw>
                </a:effectLst>
              </a:rPr>
              <a:t>      scripture”</a:t>
            </a:r>
            <a:endParaRPr lang="en-US" sz="2000" b="1" i="1" dirty="0">
              <a:effectLst>
                <a:outerShdw blurRad="38100" dist="38100" dir="2700000" algn="tl">
                  <a:srgbClr val="000000">
                    <a:alpha val="43137"/>
                  </a:srgbClr>
                </a:outerShdw>
              </a:effectLst>
            </a:endParaRPr>
          </a:p>
          <a:p>
            <a:pPr marL="512648" indent="-512648">
              <a:spcBef>
                <a:spcPts val="2000"/>
              </a:spcBef>
              <a:buFont typeface="+mj-lt"/>
              <a:buAutoNum type="arabicPeriod" startAt="2"/>
            </a:pPr>
            <a:r>
              <a:rPr lang="en-US" sz="3600" b="1" i="1" dirty="0">
                <a:effectLst>
                  <a:outerShdw blurRad="38100" dist="38100" dir="2700000" algn="tl">
                    <a:srgbClr val="000000">
                      <a:alpha val="43137"/>
                    </a:srgbClr>
                  </a:outerShdw>
                </a:effectLst>
              </a:rPr>
              <a:t>“I have hope in God and  </a:t>
            </a:r>
          </a:p>
          <a:p>
            <a:pPr>
              <a:spcAft>
                <a:spcPts val="2000"/>
              </a:spcAft>
            </a:pPr>
            <a:r>
              <a:rPr lang="en-US" sz="3600" b="1" i="1" dirty="0">
                <a:effectLst>
                  <a:outerShdw blurRad="38100" dist="38100" dir="2700000" algn="tl">
                    <a:srgbClr val="000000">
                      <a:alpha val="43137"/>
                    </a:srgbClr>
                  </a:outerShdw>
                </a:effectLst>
              </a:rPr>
              <a:t>      believe all of His promises”</a:t>
            </a:r>
          </a:p>
          <a:p>
            <a:pPr marL="512648" indent="-512648">
              <a:buFont typeface="+mj-lt"/>
              <a:buAutoNum type="arabicPeriod" startAt="3"/>
            </a:pPr>
            <a:r>
              <a:rPr lang="en-US" sz="3600" b="1" i="1" dirty="0">
                <a:effectLst>
                  <a:outerShdw blurRad="38100" dist="38100" dir="2700000" algn="tl">
                    <a:srgbClr val="000000">
                      <a:alpha val="43137"/>
                    </a:srgbClr>
                  </a:outerShdw>
                </a:effectLst>
              </a:rPr>
              <a:t>“I strive to be blameless and</a:t>
            </a:r>
          </a:p>
          <a:p>
            <a:r>
              <a:rPr lang="en-US" sz="3600" b="1" i="1" dirty="0">
                <a:effectLst>
                  <a:outerShdw blurRad="38100" dist="38100" dir="2700000" algn="tl">
                    <a:srgbClr val="000000">
                      <a:alpha val="43137"/>
                    </a:srgbClr>
                  </a:outerShdw>
                </a:effectLst>
              </a:rPr>
              <a:t>      holy in everything I do”</a:t>
            </a:r>
          </a:p>
        </p:txBody>
      </p:sp>
      <p:sp>
        <p:nvSpPr>
          <p:cNvPr id="8" name="TextBox 7">
            <a:extLst>
              <a:ext uri="{FF2B5EF4-FFF2-40B4-BE49-F238E27FC236}">
                <a16:creationId xmlns:a16="http://schemas.microsoft.com/office/drawing/2014/main" xmlns="" id="{5AC12D1B-F7A9-4D95-B316-EB604DEA01EC}"/>
              </a:ext>
            </a:extLst>
          </p:cNvPr>
          <p:cNvSpPr txBox="1"/>
          <p:nvPr/>
        </p:nvSpPr>
        <p:spPr>
          <a:xfrm>
            <a:off x="103000" y="144077"/>
            <a:ext cx="8938009" cy="1754306"/>
          </a:xfrm>
          <a:prstGeom prst="rect">
            <a:avLst/>
          </a:prstGeom>
          <a:noFill/>
        </p:spPr>
        <p:txBody>
          <a:bodyPr wrap="square" lIns="91420" tIns="45710" rIns="91420" bIns="45710" rtlCol="0">
            <a:spAutoFit/>
          </a:bodyPr>
          <a:lstStyle/>
          <a:p>
            <a:pPr algn="ctr"/>
            <a:r>
              <a:rPr lang="en-US" sz="6000" b="1" dirty="0">
                <a:effectLst>
                  <a:outerShdw blurRad="38100" dist="38100" dir="2700000" algn="tl">
                    <a:srgbClr val="000000">
                      <a:alpha val="43137"/>
                    </a:srgbClr>
                  </a:outerShdw>
                </a:effectLst>
              </a:rPr>
              <a:t>“My” Christian Defense</a:t>
            </a:r>
          </a:p>
          <a:p>
            <a:pPr algn="ctr"/>
            <a:r>
              <a:rPr lang="en-US" sz="4800" b="1" i="1" dirty="0">
                <a:effectLst>
                  <a:outerShdw blurRad="38100" dist="38100" dir="2700000" algn="tl">
                    <a:srgbClr val="000000">
                      <a:alpha val="43137"/>
                    </a:srgbClr>
                  </a:outerShdw>
                </a:effectLst>
              </a:rPr>
              <a:t>“Who am I?”</a:t>
            </a:r>
          </a:p>
        </p:txBody>
      </p:sp>
    </p:spTree>
    <p:extLst>
      <p:ext uri="{BB962C8B-B14F-4D97-AF65-F5344CB8AC3E}">
        <p14:creationId xmlns:p14="http://schemas.microsoft.com/office/powerpoint/2010/main" xmlns="" val="3383014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3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8A89833-B2A3-41C8-8981-F79B1D81CDA0}"/>
              </a:ext>
            </a:extLst>
          </p:cNvPr>
          <p:cNvSpPr txBox="1"/>
          <p:nvPr/>
        </p:nvSpPr>
        <p:spPr>
          <a:xfrm>
            <a:off x="597876" y="566836"/>
            <a:ext cx="6938387" cy="830977"/>
          </a:xfrm>
          <a:prstGeom prst="rect">
            <a:avLst/>
          </a:prstGeom>
          <a:noFill/>
        </p:spPr>
        <p:txBody>
          <a:bodyPr wrap="square" lIns="91420" tIns="45710" rIns="91420" bIns="45710" rtlCol="0">
            <a:spAutoFit/>
          </a:bodyPr>
          <a:lstStyle/>
          <a:p>
            <a:r>
              <a:rPr lang="en-US" sz="4800" b="1" dirty="0">
                <a:solidFill>
                  <a:srgbClr val="C00000"/>
                </a:solidFill>
                <a:latin typeface="Calibri" panose="020F0502020204030204" pitchFamily="34" charset="0"/>
                <a:cs typeface="Calibri" panose="020F0502020204030204" pitchFamily="34" charset="0"/>
              </a:rPr>
              <a:t>Acts 24:1-4</a:t>
            </a:r>
          </a:p>
        </p:txBody>
      </p:sp>
      <p:sp>
        <p:nvSpPr>
          <p:cNvPr id="5" name="TextBox 4">
            <a:extLst>
              <a:ext uri="{FF2B5EF4-FFF2-40B4-BE49-F238E27FC236}">
                <a16:creationId xmlns:a16="http://schemas.microsoft.com/office/drawing/2014/main" xmlns="" id="{14688EFC-F4C0-4AE9-AE0D-20581458B132}"/>
              </a:ext>
            </a:extLst>
          </p:cNvPr>
          <p:cNvSpPr txBox="1"/>
          <p:nvPr/>
        </p:nvSpPr>
        <p:spPr>
          <a:xfrm>
            <a:off x="597876" y="1297224"/>
            <a:ext cx="8139166" cy="4832072"/>
          </a:xfrm>
          <a:prstGeom prst="rect">
            <a:avLst/>
          </a:prstGeom>
          <a:noFill/>
        </p:spPr>
        <p:txBody>
          <a:bodyPr wrap="square" lIns="91420" tIns="45710" rIns="91420" bIns="45710" rtlCol="0">
            <a:spAutoFit/>
          </a:bodyPr>
          <a:lstStyle/>
          <a:p>
            <a:r>
              <a:rPr lang="en-US" sz="2800" dirty="0"/>
              <a:t>Now after five days </a:t>
            </a:r>
            <a:r>
              <a:rPr lang="en-US" sz="2800" b="1" dirty="0"/>
              <a:t>Ananias the high priest came down with the elders and a certain orator named Tertullus</a:t>
            </a:r>
            <a:r>
              <a:rPr lang="en-US" sz="2800" dirty="0"/>
              <a:t>. These gave evidence to the governor against Paul.  </a:t>
            </a:r>
            <a:r>
              <a:rPr lang="en-US" sz="2800" b="1" baseline="30000" dirty="0"/>
              <a:t>2 </a:t>
            </a:r>
            <a:r>
              <a:rPr lang="en-US" sz="2800" dirty="0"/>
              <a:t>And when he was called upon, Tertullus began his accusation, saying: </a:t>
            </a:r>
            <a:r>
              <a:rPr lang="en-US" sz="2800" b="1" dirty="0"/>
              <a:t>“Seeing that through you we enjoy great peace, and prosperity is being brought to this nation by your foresight, </a:t>
            </a:r>
            <a:r>
              <a:rPr lang="en-US" sz="2800" b="1" baseline="30000" dirty="0"/>
              <a:t>3 </a:t>
            </a:r>
            <a:r>
              <a:rPr lang="en-US" sz="2800" b="1" dirty="0"/>
              <a:t>we accept it always and in all places, most noble Felix, with all thankfulness.  </a:t>
            </a:r>
            <a:r>
              <a:rPr lang="en-US" sz="2800" b="1" baseline="30000" dirty="0"/>
              <a:t>4 </a:t>
            </a:r>
            <a:r>
              <a:rPr lang="en-US" sz="2800" b="1" dirty="0"/>
              <a:t>Nevertheless, not to be tedious to you any further, I beg you to hear, by your courtesy, a few words from us. </a:t>
            </a:r>
            <a:endParaRPr lang="en-US" sz="19900" b="1" dirty="0"/>
          </a:p>
        </p:txBody>
      </p:sp>
    </p:spTree>
    <p:extLst>
      <p:ext uri="{BB962C8B-B14F-4D97-AF65-F5344CB8AC3E}">
        <p14:creationId xmlns:p14="http://schemas.microsoft.com/office/powerpoint/2010/main" xmlns="" val="30235752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8A89833-B2A3-41C8-8981-F79B1D81CDA0}"/>
              </a:ext>
            </a:extLst>
          </p:cNvPr>
          <p:cNvSpPr txBox="1"/>
          <p:nvPr/>
        </p:nvSpPr>
        <p:spPr>
          <a:xfrm>
            <a:off x="597876" y="566836"/>
            <a:ext cx="6938387" cy="830977"/>
          </a:xfrm>
          <a:prstGeom prst="rect">
            <a:avLst/>
          </a:prstGeom>
          <a:noFill/>
        </p:spPr>
        <p:txBody>
          <a:bodyPr wrap="square" lIns="91420" tIns="45710" rIns="91420" bIns="45710" rtlCol="0">
            <a:spAutoFit/>
          </a:bodyPr>
          <a:lstStyle/>
          <a:p>
            <a:r>
              <a:rPr lang="en-US" sz="4800" b="1" dirty="0">
                <a:solidFill>
                  <a:srgbClr val="C00000"/>
                </a:solidFill>
                <a:latin typeface="Calibri" panose="020F0502020204030204" pitchFamily="34" charset="0"/>
                <a:cs typeface="Calibri" panose="020F0502020204030204" pitchFamily="34" charset="0"/>
              </a:rPr>
              <a:t>Acts 24:5-9</a:t>
            </a:r>
          </a:p>
        </p:txBody>
      </p:sp>
      <p:sp>
        <p:nvSpPr>
          <p:cNvPr id="5" name="TextBox 4">
            <a:extLst>
              <a:ext uri="{FF2B5EF4-FFF2-40B4-BE49-F238E27FC236}">
                <a16:creationId xmlns:a16="http://schemas.microsoft.com/office/drawing/2014/main" xmlns="" id="{14688EFC-F4C0-4AE9-AE0D-20581458B132}"/>
              </a:ext>
            </a:extLst>
          </p:cNvPr>
          <p:cNvSpPr txBox="1"/>
          <p:nvPr/>
        </p:nvSpPr>
        <p:spPr>
          <a:xfrm>
            <a:off x="597881" y="1297227"/>
            <a:ext cx="7903029" cy="5262959"/>
          </a:xfrm>
          <a:prstGeom prst="rect">
            <a:avLst/>
          </a:prstGeom>
          <a:noFill/>
        </p:spPr>
        <p:txBody>
          <a:bodyPr wrap="square" lIns="91420" tIns="45710" rIns="91420" bIns="45710" rtlCol="0">
            <a:spAutoFit/>
          </a:bodyPr>
          <a:lstStyle/>
          <a:p>
            <a:r>
              <a:rPr lang="en-US" sz="2800" b="1" baseline="30000" dirty="0"/>
              <a:t>5 </a:t>
            </a:r>
            <a:r>
              <a:rPr lang="en-US" sz="2800" dirty="0"/>
              <a:t>For we have </a:t>
            </a:r>
            <a:r>
              <a:rPr lang="en-US" sz="2800" b="1" dirty="0"/>
              <a:t>found this man a plague</a:t>
            </a:r>
            <a:r>
              <a:rPr lang="en-US" sz="2800" dirty="0"/>
              <a:t>, a </a:t>
            </a:r>
            <a:r>
              <a:rPr lang="en-US" sz="2800" b="1" dirty="0"/>
              <a:t>creator of dissension among all the Jews throughout the world</a:t>
            </a:r>
            <a:r>
              <a:rPr lang="en-US" sz="2800" dirty="0"/>
              <a:t>, and a </a:t>
            </a:r>
            <a:r>
              <a:rPr lang="en-US" sz="2800" b="1" dirty="0"/>
              <a:t>ringleader of the sect of the Nazarenes</a:t>
            </a:r>
            <a:r>
              <a:rPr lang="en-US" sz="2800" dirty="0"/>
              <a:t>. </a:t>
            </a:r>
            <a:r>
              <a:rPr lang="en-US" sz="2800" b="1" baseline="30000" dirty="0"/>
              <a:t>6 </a:t>
            </a:r>
            <a:r>
              <a:rPr lang="en-US" sz="2800" dirty="0"/>
              <a:t>He even </a:t>
            </a:r>
            <a:r>
              <a:rPr lang="en-US" sz="2800" b="1" dirty="0"/>
              <a:t>tried to profane the temple</a:t>
            </a:r>
            <a:r>
              <a:rPr lang="en-US" sz="2800" dirty="0"/>
              <a:t>, and we seized him, and </a:t>
            </a:r>
            <a:r>
              <a:rPr lang="en-US" sz="2800" b="1" dirty="0"/>
              <a:t>wanted to judge him according to our law</a:t>
            </a:r>
            <a:r>
              <a:rPr lang="en-US" sz="2800" dirty="0"/>
              <a:t>. </a:t>
            </a:r>
            <a:r>
              <a:rPr lang="en-US" sz="2800" b="1" baseline="30000" dirty="0"/>
              <a:t>7 </a:t>
            </a:r>
            <a:r>
              <a:rPr lang="en-US" sz="2800" dirty="0"/>
              <a:t>But the commander Lysias came by and with great violence took him out of our hands,  </a:t>
            </a:r>
            <a:r>
              <a:rPr lang="en-US" sz="2800" b="1" baseline="30000" dirty="0"/>
              <a:t>8 </a:t>
            </a:r>
            <a:r>
              <a:rPr lang="en-US" sz="2800" dirty="0"/>
              <a:t>commanding his accusers to come to you. </a:t>
            </a:r>
            <a:r>
              <a:rPr lang="en-US" sz="2800" b="1" dirty="0"/>
              <a:t>By examining him yourself you may ascertain all these things of which we accuse him.” </a:t>
            </a:r>
            <a:r>
              <a:rPr lang="en-US" sz="2800" b="1" baseline="30000" dirty="0"/>
              <a:t>9 </a:t>
            </a:r>
            <a:r>
              <a:rPr lang="en-US" sz="2800" b="1" dirty="0"/>
              <a:t>And the Jews also assented, maintaining that these things were so</a:t>
            </a:r>
            <a:r>
              <a:rPr lang="en-US" sz="2800" dirty="0"/>
              <a:t>.</a:t>
            </a:r>
            <a:endParaRPr lang="en-US" sz="34400" b="1" dirty="0"/>
          </a:p>
        </p:txBody>
      </p:sp>
    </p:spTree>
    <p:extLst>
      <p:ext uri="{BB962C8B-B14F-4D97-AF65-F5344CB8AC3E}">
        <p14:creationId xmlns:p14="http://schemas.microsoft.com/office/powerpoint/2010/main" xmlns="" val="22474259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8A89833-B2A3-41C8-8981-F79B1D81CDA0}"/>
              </a:ext>
            </a:extLst>
          </p:cNvPr>
          <p:cNvSpPr txBox="1"/>
          <p:nvPr/>
        </p:nvSpPr>
        <p:spPr>
          <a:xfrm>
            <a:off x="597876" y="566836"/>
            <a:ext cx="6938387" cy="830977"/>
          </a:xfrm>
          <a:prstGeom prst="rect">
            <a:avLst/>
          </a:prstGeom>
          <a:noFill/>
        </p:spPr>
        <p:txBody>
          <a:bodyPr wrap="square" lIns="91420" tIns="45710" rIns="91420" bIns="45710" rtlCol="0">
            <a:spAutoFit/>
          </a:bodyPr>
          <a:lstStyle/>
          <a:p>
            <a:r>
              <a:rPr lang="en-US" sz="4800" b="1" dirty="0">
                <a:solidFill>
                  <a:srgbClr val="C00000"/>
                </a:solidFill>
                <a:latin typeface="Calibri" panose="020F0502020204030204" pitchFamily="34" charset="0"/>
                <a:cs typeface="Calibri" panose="020F0502020204030204" pitchFamily="34" charset="0"/>
              </a:rPr>
              <a:t>Acts 24:10-13</a:t>
            </a:r>
          </a:p>
        </p:txBody>
      </p:sp>
      <p:sp>
        <p:nvSpPr>
          <p:cNvPr id="5" name="TextBox 4">
            <a:extLst>
              <a:ext uri="{FF2B5EF4-FFF2-40B4-BE49-F238E27FC236}">
                <a16:creationId xmlns:a16="http://schemas.microsoft.com/office/drawing/2014/main" xmlns="" id="{14688EFC-F4C0-4AE9-AE0D-20581458B132}"/>
              </a:ext>
            </a:extLst>
          </p:cNvPr>
          <p:cNvSpPr txBox="1"/>
          <p:nvPr/>
        </p:nvSpPr>
        <p:spPr>
          <a:xfrm>
            <a:off x="597881" y="1297226"/>
            <a:ext cx="7762353" cy="4401185"/>
          </a:xfrm>
          <a:prstGeom prst="rect">
            <a:avLst/>
          </a:prstGeom>
          <a:noFill/>
        </p:spPr>
        <p:txBody>
          <a:bodyPr wrap="square" lIns="91420" tIns="45710" rIns="91420" bIns="45710" rtlCol="0">
            <a:spAutoFit/>
          </a:bodyPr>
          <a:lstStyle/>
          <a:p>
            <a:pPr>
              <a:spcAft>
                <a:spcPts val="1800"/>
              </a:spcAft>
            </a:pPr>
            <a:r>
              <a:rPr lang="en-US" sz="2800" b="1" baseline="30000" dirty="0"/>
              <a:t>10 </a:t>
            </a:r>
            <a:r>
              <a:rPr lang="en-US" sz="2800" dirty="0"/>
              <a:t>Then Paul, after the governor had nodded to him to speak, answered: “</a:t>
            </a:r>
            <a:r>
              <a:rPr lang="en-US" sz="2800" b="1" dirty="0"/>
              <a:t>Inasmuch as I know that you have been for many years a judge of this nation</a:t>
            </a:r>
            <a:r>
              <a:rPr lang="en-US" sz="2800" dirty="0"/>
              <a:t>, I do the more cheerfully answer for myself, </a:t>
            </a:r>
            <a:r>
              <a:rPr lang="en-US" sz="2800" b="1" baseline="30000" dirty="0"/>
              <a:t>11 </a:t>
            </a:r>
            <a:r>
              <a:rPr lang="en-US" sz="2800" dirty="0"/>
              <a:t>because you may ascertain that it is no more than twelve days since I went up to Jerusalem to worship. </a:t>
            </a:r>
            <a:r>
              <a:rPr lang="en-US" sz="2800" b="1" baseline="30000" dirty="0"/>
              <a:t>12 </a:t>
            </a:r>
            <a:r>
              <a:rPr lang="en-US" sz="2800" dirty="0"/>
              <a:t>And they neither found me in the temple disputing with anyone nor inciting the crowd, either in the synagogues or in the city. </a:t>
            </a:r>
            <a:r>
              <a:rPr lang="en-US" sz="2800" b="1" baseline="30000" dirty="0"/>
              <a:t>13 </a:t>
            </a:r>
            <a:r>
              <a:rPr lang="en-US" sz="2800" dirty="0"/>
              <a:t>Nor can </a:t>
            </a:r>
            <a:r>
              <a:rPr lang="en-US" sz="2800" b="1" dirty="0"/>
              <a:t>they prove the things of which they now accuse me</a:t>
            </a:r>
            <a:r>
              <a:rPr lang="en-US" sz="2800" dirty="0"/>
              <a:t>. </a:t>
            </a:r>
            <a:endParaRPr lang="en-US" sz="11500" b="1" dirty="0"/>
          </a:p>
        </p:txBody>
      </p:sp>
    </p:spTree>
    <p:extLst>
      <p:ext uri="{BB962C8B-B14F-4D97-AF65-F5344CB8AC3E}">
        <p14:creationId xmlns:p14="http://schemas.microsoft.com/office/powerpoint/2010/main" xmlns="" val="35175461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8A89833-B2A3-41C8-8981-F79B1D81CDA0}"/>
              </a:ext>
            </a:extLst>
          </p:cNvPr>
          <p:cNvSpPr txBox="1"/>
          <p:nvPr/>
        </p:nvSpPr>
        <p:spPr>
          <a:xfrm>
            <a:off x="597876" y="566836"/>
            <a:ext cx="6938387" cy="830977"/>
          </a:xfrm>
          <a:prstGeom prst="rect">
            <a:avLst/>
          </a:prstGeom>
          <a:noFill/>
        </p:spPr>
        <p:txBody>
          <a:bodyPr wrap="square" lIns="91420" tIns="45710" rIns="91420" bIns="45710" rtlCol="0">
            <a:spAutoFit/>
          </a:bodyPr>
          <a:lstStyle/>
          <a:p>
            <a:r>
              <a:rPr lang="en-US" sz="4800" b="1" dirty="0">
                <a:solidFill>
                  <a:srgbClr val="C00000"/>
                </a:solidFill>
                <a:latin typeface="Calibri" panose="020F0502020204030204" pitchFamily="34" charset="0"/>
                <a:cs typeface="Calibri" panose="020F0502020204030204" pitchFamily="34" charset="0"/>
              </a:rPr>
              <a:t>Acts 24:14-16</a:t>
            </a:r>
          </a:p>
        </p:txBody>
      </p:sp>
      <p:sp>
        <p:nvSpPr>
          <p:cNvPr id="5" name="TextBox 4">
            <a:extLst>
              <a:ext uri="{FF2B5EF4-FFF2-40B4-BE49-F238E27FC236}">
                <a16:creationId xmlns:a16="http://schemas.microsoft.com/office/drawing/2014/main" xmlns="" id="{14688EFC-F4C0-4AE9-AE0D-20581458B132}"/>
              </a:ext>
            </a:extLst>
          </p:cNvPr>
          <p:cNvSpPr txBox="1"/>
          <p:nvPr/>
        </p:nvSpPr>
        <p:spPr>
          <a:xfrm>
            <a:off x="597881" y="1297224"/>
            <a:ext cx="7762353" cy="3970297"/>
          </a:xfrm>
          <a:prstGeom prst="rect">
            <a:avLst/>
          </a:prstGeom>
          <a:noFill/>
        </p:spPr>
        <p:txBody>
          <a:bodyPr wrap="square" lIns="91420" tIns="45710" rIns="91420" bIns="45710" rtlCol="0">
            <a:spAutoFit/>
          </a:bodyPr>
          <a:lstStyle/>
          <a:p>
            <a:pPr>
              <a:spcAft>
                <a:spcPts val="1800"/>
              </a:spcAft>
            </a:pPr>
            <a:r>
              <a:rPr lang="en-US" sz="2800" b="1" baseline="30000" dirty="0"/>
              <a:t>14 </a:t>
            </a:r>
            <a:r>
              <a:rPr lang="en-US" sz="2800" dirty="0"/>
              <a:t>But this </a:t>
            </a:r>
            <a:r>
              <a:rPr lang="en-US" sz="2800" b="1" dirty="0">
                <a:solidFill>
                  <a:srgbClr val="C00000"/>
                </a:solidFill>
              </a:rPr>
              <a:t>I confess to you, that according to the Way which they call a sect</a:t>
            </a:r>
            <a:r>
              <a:rPr lang="en-US" sz="2800" dirty="0"/>
              <a:t>, so I worship the God of my fathers, believing all things which are written in the Law and in the Prophets. </a:t>
            </a:r>
            <a:r>
              <a:rPr lang="en-US" sz="2800" b="1" baseline="30000" dirty="0"/>
              <a:t>15 </a:t>
            </a:r>
            <a:r>
              <a:rPr lang="en-US" sz="2800" dirty="0"/>
              <a:t>I have hope in God, which they themselves also accept, that there will be a resurrection of the dead, both of the just and the unjust. </a:t>
            </a:r>
            <a:r>
              <a:rPr lang="en-US" sz="2800" b="1" baseline="30000" dirty="0"/>
              <a:t>16 </a:t>
            </a:r>
            <a:r>
              <a:rPr lang="en-US" sz="2800" dirty="0"/>
              <a:t>This being so, I myself always strive to have a conscience without offense toward God and men.</a:t>
            </a:r>
            <a:endParaRPr lang="en-US" sz="8000" b="1" dirty="0"/>
          </a:p>
        </p:txBody>
      </p:sp>
    </p:spTree>
    <p:extLst>
      <p:ext uri="{BB962C8B-B14F-4D97-AF65-F5344CB8AC3E}">
        <p14:creationId xmlns:p14="http://schemas.microsoft.com/office/powerpoint/2010/main" xmlns="" val="22738024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parchment powerpoint background powerpoint templates for church backgrounds for church group 51">
            <a:extLst>
              <a:ext uri="{FF2B5EF4-FFF2-40B4-BE49-F238E27FC236}">
                <a16:creationId xmlns:a16="http://schemas.microsoft.com/office/drawing/2014/main" xmlns="" id="{9BD18BD3-BD8B-4CAE-87F7-E8AFC2C503E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a:extLst>
              <a:ext uri="{FF2B5EF4-FFF2-40B4-BE49-F238E27FC236}">
                <a16:creationId xmlns:a16="http://schemas.microsoft.com/office/drawing/2014/main" xmlns="" id="{14688EFC-F4C0-4AE9-AE0D-20581458B132}"/>
              </a:ext>
            </a:extLst>
          </p:cNvPr>
          <p:cNvSpPr txBox="1"/>
          <p:nvPr/>
        </p:nvSpPr>
        <p:spPr>
          <a:xfrm>
            <a:off x="1391699" y="2432442"/>
            <a:ext cx="7556360" cy="769421"/>
          </a:xfrm>
          <a:prstGeom prst="rect">
            <a:avLst/>
          </a:prstGeom>
          <a:noFill/>
        </p:spPr>
        <p:txBody>
          <a:bodyPr wrap="square" lIns="91420" tIns="45710" rIns="91420" bIns="45710" rtlCol="0">
            <a:spAutoFit/>
          </a:bodyPr>
          <a:lstStyle/>
          <a:p>
            <a:pPr marL="457099" indent="-457099">
              <a:spcAft>
                <a:spcPts val="2000"/>
              </a:spcAft>
              <a:buFont typeface="+mj-lt"/>
              <a:buAutoNum type="arabicPeriod"/>
            </a:pPr>
            <a:r>
              <a:rPr lang="en-US" sz="4400" b="1" i="1" dirty="0">
                <a:effectLst>
                  <a:outerShdw blurRad="38100" dist="38100" dir="2700000" algn="tl">
                    <a:srgbClr val="000000">
                      <a:alpha val="43137"/>
                    </a:srgbClr>
                  </a:outerShdw>
                </a:effectLst>
              </a:rPr>
              <a:t>“I worship God” </a:t>
            </a:r>
            <a:r>
              <a:rPr lang="en-US" sz="2800" b="1" i="1" dirty="0">
                <a:effectLst>
                  <a:outerShdw blurRad="38100" dist="38100" dir="2700000" algn="tl">
                    <a:srgbClr val="000000">
                      <a:alpha val="43137"/>
                    </a:srgbClr>
                  </a:outerShdw>
                </a:effectLst>
              </a:rPr>
              <a:t>(vs 14)</a:t>
            </a:r>
          </a:p>
        </p:txBody>
      </p:sp>
      <p:sp>
        <p:nvSpPr>
          <p:cNvPr id="6" name="TextBox 5">
            <a:extLst>
              <a:ext uri="{FF2B5EF4-FFF2-40B4-BE49-F238E27FC236}">
                <a16:creationId xmlns:a16="http://schemas.microsoft.com/office/drawing/2014/main" xmlns="" id="{E706E0D6-37AA-4E65-BBB1-E4007A0912A8}"/>
              </a:ext>
            </a:extLst>
          </p:cNvPr>
          <p:cNvSpPr txBox="1"/>
          <p:nvPr/>
        </p:nvSpPr>
        <p:spPr>
          <a:xfrm>
            <a:off x="103000" y="484762"/>
            <a:ext cx="8938009" cy="1692751"/>
          </a:xfrm>
          <a:prstGeom prst="rect">
            <a:avLst/>
          </a:prstGeom>
          <a:noFill/>
        </p:spPr>
        <p:txBody>
          <a:bodyPr wrap="square" lIns="91420" tIns="45710" rIns="91420" bIns="45710" rtlCol="0">
            <a:spAutoFit/>
          </a:bodyPr>
          <a:lstStyle/>
          <a:p>
            <a:pPr algn="ctr"/>
            <a:r>
              <a:rPr lang="en-US" sz="6000" b="1" dirty="0">
                <a:effectLst>
                  <a:outerShdw blurRad="38100" dist="38100" dir="2700000" algn="tl">
                    <a:srgbClr val="000000">
                      <a:alpha val="43137"/>
                    </a:srgbClr>
                  </a:outerShdw>
                </a:effectLst>
              </a:rPr>
              <a:t>Paul’s Christian Defense</a:t>
            </a:r>
          </a:p>
          <a:p>
            <a:pPr algn="ctr"/>
            <a:r>
              <a:rPr lang="en-US" sz="4400" b="1" i="1" dirty="0">
                <a:effectLst>
                  <a:outerShdw blurRad="38100" dist="38100" dir="2700000" algn="tl">
                    <a:srgbClr val="000000">
                      <a:alpha val="43137"/>
                    </a:srgbClr>
                  </a:outerShdw>
                </a:effectLst>
              </a:rPr>
              <a:t>(Acts 24:14-16)</a:t>
            </a:r>
          </a:p>
        </p:txBody>
      </p:sp>
    </p:spTree>
    <p:extLst>
      <p:ext uri="{BB962C8B-B14F-4D97-AF65-F5344CB8AC3E}">
        <p14:creationId xmlns:p14="http://schemas.microsoft.com/office/powerpoint/2010/main" xmlns="" val="29744347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8A89833-B2A3-41C8-8981-F79B1D81CDA0}"/>
              </a:ext>
            </a:extLst>
          </p:cNvPr>
          <p:cNvSpPr txBox="1"/>
          <p:nvPr/>
        </p:nvSpPr>
        <p:spPr>
          <a:xfrm>
            <a:off x="597876" y="566836"/>
            <a:ext cx="6938387" cy="830977"/>
          </a:xfrm>
          <a:prstGeom prst="rect">
            <a:avLst/>
          </a:prstGeom>
          <a:noFill/>
        </p:spPr>
        <p:txBody>
          <a:bodyPr wrap="square" lIns="91420" tIns="45710" rIns="91420" bIns="45710" rtlCol="0">
            <a:spAutoFit/>
          </a:bodyPr>
          <a:lstStyle/>
          <a:p>
            <a:r>
              <a:rPr lang="en-US" sz="4800" b="1" dirty="0">
                <a:latin typeface="Calibri" panose="020F0502020204030204" pitchFamily="34" charset="0"/>
                <a:cs typeface="Calibri" panose="020F0502020204030204" pitchFamily="34" charset="0"/>
              </a:rPr>
              <a:t>Acts 24:14-16</a:t>
            </a:r>
          </a:p>
        </p:txBody>
      </p:sp>
      <p:sp>
        <p:nvSpPr>
          <p:cNvPr id="5" name="TextBox 4">
            <a:extLst>
              <a:ext uri="{FF2B5EF4-FFF2-40B4-BE49-F238E27FC236}">
                <a16:creationId xmlns:a16="http://schemas.microsoft.com/office/drawing/2014/main" xmlns="" id="{14688EFC-F4C0-4AE9-AE0D-20581458B132}"/>
              </a:ext>
            </a:extLst>
          </p:cNvPr>
          <p:cNvSpPr txBox="1"/>
          <p:nvPr/>
        </p:nvSpPr>
        <p:spPr>
          <a:xfrm>
            <a:off x="597881" y="1297224"/>
            <a:ext cx="7762353" cy="3970297"/>
          </a:xfrm>
          <a:prstGeom prst="rect">
            <a:avLst/>
          </a:prstGeom>
          <a:noFill/>
        </p:spPr>
        <p:txBody>
          <a:bodyPr wrap="square" lIns="91420" tIns="45710" rIns="91420" bIns="45710" rtlCol="0">
            <a:spAutoFit/>
          </a:bodyPr>
          <a:lstStyle/>
          <a:p>
            <a:pPr>
              <a:spcAft>
                <a:spcPts val="1800"/>
              </a:spcAft>
            </a:pPr>
            <a:r>
              <a:rPr lang="en-US" sz="2800" b="1" baseline="30000" dirty="0"/>
              <a:t>14 </a:t>
            </a:r>
            <a:r>
              <a:rPr lang="en-US" sz="2800" dirty="0"/>
              <a:t>But this I confess to you, that according to the Way which they call a sect, so </a:t>
            </a:r>
            <a:r>
              <a:rPr lang="en-US" sz="2800" b="1" dirty="0">
                <a:solidFill>
                  <a:srgbClr val="C00000"/>
                </a:solidFill>
              </a:rPr>
              <a:t>I worship the God of my fathers, believing all things which are written in the Law and in the Prophets</a:t>
            </a:r>
            <a:r>
              <a:rPr lang="en-US" sz="2800" dirty="0"/>
              <a:t>. </a:t>
            </a:r>
            <a:r>
              <a:rPr lang="en-US" sz="2800" b="1" baseline="30000" dirty="0"/>
              <a:t>15 </a:t>
            </a:r>
            <a:r>
              <a:rPr lang="en-US" sz="2800" dirty="0"/>
              <a:t>I have hope in God, which they themselves also accept, that there will be a resurrection of the dead, both of the just and the unjust. </a:t>
            </a:r>
            <a:r>
              <a:rPr lang="en-US" sz="2800" b="1" baseline="30000" dirty="0"/>
              <a:t>16 </a:t>
            </a:r>
            <a:r>
              <a:rPr lang="en-US" sz="2800" dirty="0"/>
              <a:t>This being so, I myself always strive to have a conscience without offense toward God and men.</a:t>
            </a:r>
            <a:endParaRPr lang="en-US" sz="8000" b="1" dirty="0"/>
          </a:p>
        </p:txBody>
      </p:sp>
    </p:spTree>
    <p:extLst>
      <p:ext uri="{BB962C8B-B14F-4D97-AF65-F5344CB8AC3E}">
        <p14:creationId xmlns:p14="http://schemas.microsoft.com/office/powerpoint/2010/main" xmlns="" val="1320575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parchment powerpoint background powerpoint templates for church backgrounds for church group 51">
            <a:extLst>
              <a:ext uri="{FF2B5EF4-FFF2-40B4-BE49-F238E27FC236}">
                <a16:creationId xmlns:a16="http://schemas.microsoft.com/office/drawing/2014/main" xmlns="" id="{9BD18BD3-BD8B-4CAE-87F7-E8AFC2C503E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a:extLst>
              <a:ext uri="{FF2B5EF4-FFF2-40B4-BE49-F238E27FC236}">
                <a16:creationId xmlns:a16="http://schemas.microsoft.com/office/drawing/2014/main" xmlns="" id="{14688EFC-F4C0-4AE9-AE0D-20581458B132}"/>
              </a:ext>
            </a:extLst>
          </p:cNvPr>
          <p:cNvSpPr txBox="1"/>
          <p:nvPr/>
        </p:nvSpPr>
        <p:spPr>
          <a:xfrm>
            <a:off x="1391699" y="2432441"/>
            <a:ext cx="7556360" cy="1703010"/>
          </a:xfrm>
          <a:prstGeom prst="rect">
            <a:avLst/>
          </a:prstGeom>
          <a:noFill/>
        </p:spPr>
        <p:txBody>
          <a:bodyPr wrap="square" lIns="91420" tIns="45710" rIns="91420" bIns="45710" rtlCol="0">
            <a:spAutoFit/>
          </a:bodyPr>
          <a:lstStyle/>
          <a:p>
            <a:pPr marL="457099" indent="-457099">
              <a:spcAft>
                <a:spcPts val="2000"/>
              </a:spcAft>
              <a:buFont typeface="+mj-lt"/>
              <a:buAutoNum type="arabicPeriod"/>
            </a:pPr>
            <a:r>
              <a:rPr lang="en-US" sz="4400" b="1" i="1" dirty="0">
                <a:solidFill>
                  <a:schemeClr val="bg1">
                    <a:lumMod val="65000"/>
                  </a:schemeClr>
                </a:solidFill>
                <a:effectLst>
                  <a:outerShdw blurRad="38100" dist="38100" dir="2700000" algn="tl">
                    <a:srgbClr val="000000">
                      <a:alpha val="43137"/>
                    </a:srgbClr>
                  </a:outerShdw>
                </a:effectLst>
              </a:rPr>
              <a:t>“I worship God” </a:t>
            </a:r>
            <a:r>
              <a:rPr lang="en-US" sz="2800" b="1" i="1" dirty="0">
                <a:solidFill>
                  <a:schemeClr val="bg1">
                    <a:lumMod val="65000"/>
                  </a:schemeClr>
                </a:solidFill>
                <a:effectLst>
                  <a:outerShdw blurRad="38100" dist="38100" dir="2700000" algn="tl">
                    <a:srgbClr val="000000">
                      <a:alpha val="43137"/>
                    </a:srgbClr>
                  </a:outerShdw>
                </a:effectLst>
              </a:rPr>
              <a:t>(vs 14)</a:t>
            </a:r>
          </a:p>
          <a:p>
            <a:pPr marL="457099" indent="-457099">
              <a:spcAft>
                <a:spcPts val="2000"/>
              </a:spcAft>
              <a:buFont typeface="+mj-lt"/>
              <a:buAutoNum type="arabicPeriod"/>
            </a:pPr>
            <a:r>
              <a:rPr lang="en-US" sz="4400" b="1" i="1" dirty="0">
                <a:effectLst>
                  <a:outerShdw blurRad="38100" dist="38100" dir="2700000" algn="tl">
                    <a:srgbClr val="000000">
                      <a:alpha val="43137"/>
                    </a:srgbClr>
                  </a:outerShdw>
                </a:effectLst>
              </a:rPr>
              <a:t>“I have hope in God” </a:t>
            </a:r>
            <a:r>
              <a:rPr lang="en-US" sz="2800" b="1" i="1" dirty="0">
                <a:effectLst>
                  <a:outerShdw blurRad="38100" dist="38100" dir="2700000" algn="tl">
                    <a:srgbClr val="000000">
                      <a:alpha val="43137"/>
                    </a:srgbClr>
                  </a:outerShdw>
                </a:effectLst>
              </a:rPr>
              <a:t>(vs 15)</a:t>
            </a:r>
          </a:p>
        </p:txBody>
      </p:sp>
      <p:sp>
        <p:nvSpPr>
          <p:cNvPr id="8" name="TextBox 7">
            <a:extLst>
              <a:ext uri="{FF2B5EF4-FFF2-40B4-BE49-F238E27FC236}">
                <a16:creationId xmlns:a16="http://schemas.microsoft.com/office/drawing/2014/main" xmlns="" id="{CD005948-C24B-4BE8-87EC-87B4DE0727F3}"/>
              </a:ext>
            </a:extLst>
          </p:cNvPr>
          <p:cNvSpPr txBox="1"/>
          <p:nvPr/>
        </p:nvSpPr>
        <p:spPr>
          <a:xfrm>
            <a:off x="103000" y="484762"/>
            <a:ext cx="8938009" cy="1692751"/>
          </a:xfrm>
          <a:prstGeom prst="rect">
            <a:avLst/>
          </a:prstGeom>
          <a:noFill/>
        </p:spPr>
        <p:txBody>
          <a:bodyPr wrap="square" lIns="91420" tIns="45710" rIns="91420" bIns="45710" rtlCol="0">
            <a:spAutoFit/>
          </a:bodyPr>
          <a:lstStyle/>
          <a:p>
            <a:pPr algn="ctr"/>
            <a:r>
              <a:rPr lang="en-US" sz="6000" b="1" dirty="0">
                <a:effectLst>
                  <a:outerShdw blurRad="38100" dist="38100" dir="2700000" algn="tl">
                    <a:srgbClr val="000000">
                      <a:alpha val="43137"/>
                    </a:srgbClr>
                  </a:outerShdw>
                </a:effectLst>
              </a:rPr>
              <a:t>Paul’s Christian Defense</a:t>
            </a:r>
          </a:p>
          <a:p>
            <a:pPr algn="ctr"/>
            <a:r>
              <a:rPr lang="en-US" sz="4400" b="1" i="1" dirty="0">
                <a:effectLst>
                  <a:outerShdw blurRad="38100" dist="38100" dir="2700000" algn="tl">
                    <a:srgbClr val="000000">
                      <a:alpha val="43137"/>
                    </a:srgbClr>
                  </a:outerShdw>
                </a:effectLst>
              </a:rPr>
              <a:t>(Acts 24:14-16)</a:t>
            </a:r>
          </a:p>
        </p:txBody>
      </p:sp>
    </p:spTree>
    <p:extLst>
      <p:ext uri="{BB962C8B-B14F-4D97-AF65-F5344CB8AC3E}">
        <p14:creationId xmlns:p14="http://schemas.microsoft.com/office/powerpoint/2010/main" xmlns="" val="2126151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8A89833-B2A3-41C8-8981-F79B1D81CDA0}"/>
              </a:ext>
            </a:extLst>
          </p:cNvPr>
          <p:cNvSpPr txBox="1"/>
          <p:nvPr/>
        </p:nvSpPr>
        <p:spPr>
          <a:xfrm>
            <a:off x="597876" y="566836"/>
            <a:ext cx="6938387" cy="830977"/>
          </a:xfrm>
          <a:prstGeom prst="rect">
            <a:avLst/>
          </a:prstGeom>
          <a:noFill/>
        </p:spPr>
        <p:txBody>
          <a:bodyPr wrap="square" lIns="91420" tIns="45710" rIns="91420" bIns="45710" rtlCol="0">
            <a:spAutoFit/>
          </a:bodyPr>
          <a:lstStyle/>
          <a:p>
            <a:r>
              <a:rPr lang="en-US" sz="4800" b="1" dirty="0">
                <a:latin typeface="Calibri" panose="020F0502020204030204" pitchFamily="34" charset="0"/>
                <a:cs typeface="Calibri" panose="020F0502020204030204" pitchFamily="34" charset="0"/>
              </a:rPr>
              <a:t>Acts 24:14-16</a:t>
            </a:r>
          </a:p>
        </p:txBody>
      </p:sp>
      <p:sp>
        <p:nvSpPr>
          <p:cNvPr id="5" name="TextBox 4">
            <a:extLst>
              <a:ext uri="{FF2B5EF4-FFF2-40B4-BE49-F238E27FC236}">
                <a16:creationId xmlns:a16="http://schemas.microsoft.com/office/drawing/2014/main" xmlns="" id="{14688EFC-F4C0-4AE9-AE0D-20581458B132}"/>
              </a:ext>
            </a:extLst>
          </p:cNvPr>
          <p:cNvSpPr txBox="1"/>
          <p:nvPr/>
        </p:nvSpPr>
        <p:spPr>
          <a:xfrm>
            <a:off x="597881" y="1297224"/>
            <a:ext cx="7762353" cy="3970297"/>
          </a:xfrm>
          <a:prstGeom prst="rect">
            <a:avLst/>
          </a:prstGeom>
          <a:noFill/>
        </p:spPr>
        <p:txBody>
          <a:bodyPr wrap="square" lIns="91420" tIns="45710" rIns="91420" bIns="45710" rtlCol="0">
            <a:spAutoFit/>
          </a:bodyPr>
          <a:lstStyle/>
          <a:p>
            <a:pPr>
              <a:spcAft>
                <a:spcPts val="1800"/>
              </a:spcAft>
            </a:pPr>
            <a:r>
              <a:rPr lang="en-US" sz="2800" b="1" baseline="30000" dirty="0"/>
              <a:t>14 </a:t>
            </a:r>
            <a:r>
              <a:rPr lang="en-US" sz="2800" dirty="0"/>
              <a:t>But this I confess to you, that according to the Way which they call a sect, so I worship the God of my fathers, believing all things which are written in the Law and in the Prophets. </a:t>
            </a:r>
            <a:r>
              <a:rPr lang="en-US" sz="2800" b="1" baseline="30000" dirty="0"/>
              <a:t>15 </a:t>
            </a:r>
            <a:r>
              <a:rPr lang="en-US" sz="2800" b="1" dirty="0">
                <a:solidFill>
                  <a:srgbClr val="C00000"/>
                </a:solidFill>
              </a:rPr>
              <a:t>I have hope in God, which they themselves also accept, that there will be a resurrection of the dead, both of the just and the unjust</a:t>
            </a:r>
            <a:r>
              <a:rPr lang="en-US" sz="2800" dirty="0"/>
              <a:t>. </a:t>
            </a:r>
            <a:r>
              <a:rPr lang="en-US" sz="2800" b="1" baseline="30000" dirty="0"/>
              <a:t>16 </a:t>
            </a:r>
            <a:r>
              <a:rPr lang="en-US" sz="2800" dirty="0"/>
              <a:t>This being so, I myself always strive to have a conscience without offense toward God and men.</a:t>
            </a:r>
            <a:endParaRPr lang="en-US" sz="8000" b="1" dirty="0"/>
          </a:p>
        </p:txBody>
      </p:sp>
    </p:spTree>
    <p:extLst>
      <p:ext uri="{BB962C8B-B14F-4D97-AF65-F5344CB8AC3E}">
        <p14:creationId xmlns:p14="http://schemas.microsoft.com/office/powerpoint/2010/main" xmlns="" val="20316236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4227</TotalTime>
  <Words>229</Words>
  <Application>Microsoft Office PowerPoint</Application>
  <PresentationFormat>On-screen Show (4:3)</PresentationFormat>
  <Paragraphs>52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Russ Roberts</dc:creator>
  <cp:lastModifiedBy>SHCOC</cp:lastModifiedBy>
  <cp:revision>91</cp:revision>
  <dcterms:created xsi:type="dcterms:W3CDTF">2018-03-13T00:48:24Z</dcterms:created>
  <dcterms:modified xsi:type="dcterms:W3CDTF">2018-04-15T16:19:44Z</dcterms:modified>
</cp:coreProperties>
</file>