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60"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8" y="-10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89ADE-8101-4050-88AA-0EF510EC7103}" type="datetimeFigureOut">
              <a:rPr lang="en-US" smtClean="0"/>
              <a:pPr/>
              <a:t>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F7F7C-4461-49BF-8FB0-7C4C718234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1F7F7C-4461-49BF-8FB0-7C4C718234D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1F7F7C-4461-49BF-8FB0-7C4C718234D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1F7F7C-4461-49BF-8FB0-7C4C718234D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0"/>
            <a:ext cx="3048000" cy="2286000"/>
          </a:xfrm>
        </p:spPr>
      </p:sp>
      <p:sp>
        <p:nvSpPr>
          <p:cNvPr id="3" name="Notes Placeholder 2"/>
          <p:cNvSpPr>
            <a:spLocks noGrp="1"/>
          </p:cNvSpPr>
          <p:nvPr>
            <p:ph type="body" idx="1"/>
          </p:nvPr>
        </p:nvSpPr>
        <p:spPr>
          <a:xfrm>
            <a:off x="228600" y="2438400"/>
            <a:ext cx="6400800" cy="6553200"/>
          </a:xfrm>
        </p:spPr>
        <p:txBody>
          <a:bodyPr>
            <a:normAutofit lnSpcReduction="10000"/>
          </a:bodyPr>
          <a:lstStyle/>
          <a:p>
            <a:pPr marL="228600" indent="-228600">
              <a:buAutoNum type="arabicPeriod"/>
            </a:pPr>
            <a:r>
              <a:rPr lang="en-US" dirty="0"/>
              <a:t>It is easier to do the job when in the light.    A watchman longs for light so that he might see, I can just imagine the feeling of the sentry as he sun begins to peek over the horizon and the world comes into view.  To hear the sound of the birds chirping in the trees and the rooster crowing and seeing the dew on the ground.  But he is not so much excited for that because of nostalgia but b/c it means that the enemy has not come.  His job is to advise of danger (like the watchman of Ezekiel 33).  At night the senses are on full alert and one of the senses is greatly incapacitated.  As morning comes the environment changes, the change of circumstance makes life easier on him.  Longing for the Lord is somewhat like that because when you are in the light life is easier, when the light of the world is directing your steps and aiding your vision life has so much more clarity.  When the light of His revelation has come into your life and His will is known and Jesus is directing the course-the way is easier.  When the light of the world has come over the horizon of your life and you can see-all fear is gone.  The way of the transgressor is hard (       ).  But when decisions of life are made in the light, life is easier.  Job, marriage, recreation, money matters, friends-all of those matters are easier.  You can see your way in life, the direction of life, how to  best care for your family</a:t>
            </a:r>
          </a:p>
          <a:p>
            <a:pPr marL="228600" indent="-228600">
              <a:buAutoNum type="arabicPeriod"/>
            </a:pPr>
            <a:endParaRPr lang="en-US" dirty="0"/>
          </a:p>
          <a:p>
            <a:pPr marL="228600" indent="-228600">
              <a:buAutoNum type="arabicPeriod"/>
            </a:pPr>
            <a:r>
              <a:rPr lang="en-US" dirty="0"/>
              <a:t>Enemy attacks are more frequent at nighttime.  In that culture and I suppose in most any culture the enemy is more apt to attack at low visibility.  The thief steals at night, the wicked come out at night.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The shift is over in the morning.  When morning comes you go off duty.  I used to work the night shift at a cabinet mfg. co. and worked in the back near some big bay doors, ran a </a:t>
            </a:r>
            <a:r>
              <a:rPr lang="en-US" dirty="0" err="1"/>
              <a:t>scmi</a:t>
            </a:r>
            <a:r>
              <a:rPr lang="en-US" dirty="0"/>
              <a:t> saw all night long-pretty tough work.  Remember in summer time having those big doors open at night and knowing my shift was over when the light came through.  How I longed for that light, to go home, to see my family, to rest.  My work had ended.  For the sentry how sweet would be the morning.  The danger had ended, the possibility for harm ceased.  For many it may seem like there is no better time than right now.  Small kids without a care in the world, newly married couple yet to even have a fight.  Things going your way-relationships, job, etc.  But there comes difficulty, pains, repairs, losses.  We experience pain and difficulty in this life but with a view to morning.  A time when we can clock out.  Life may be good in the here and now, but it doesn’t compare with that to come.  Heb. 4:1 “therefore since a promise remains of entering His rest, let us fear lest any of you seem to have come short of it.”  Do not check out early-don’t come short of the reward.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11F7F7C-4461-49BF-8FB0-7C4C718234DC}"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F8091-0087-4E03-B443-BE30C266687D}"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F8091-0087-4E03-B443-BE30C266687D}"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F8091-0087-4E03-B443-BE30C266687D}"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F8091-0087-4E03-B443-BE30C266687D}"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F8091-0087-4E03-B443-BE30C266687D}"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EF8091-0087-4E03-B443-BE30C266687D}"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EF8091-0087-4E03-B443-BE30C266687D}" type="datetimeFigureOut">
              <a:rPr lang="en-US" smtClean="0"/>
              <a:pPr/>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EF8091-0087-4E03-B443-BE30C266687D}" type="datetimeFigureOut">
              <a:rPr lang="en-US" smtClean="0"/>
              <a:pPr/>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F8091-0087-4E03-B443-BE30C266687D}" type="datetimeFigureOut">
              <a:rPr lang="en-US" smtClean="0"/>
              <a:pPr/>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F8091-0087-4E03-B443-BE30C266687D}"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F8091-0087-4E03-B443-BE30C266687D}"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68EE-A11A-41F4-91DB-79A941515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mg20.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F8091-0087-4E03-B443-BE30C266687D}" type="datetimeFigureOut">
              <a:rPr lang="en-US" smtClean="0"/>
              <a:pPr/>
              <a:t>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A68EE-A11A-41F4-91DB-79A941515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lstStyle/>
          <a:p>
            <a:r>
              <a:rPr lang="en-US" dirty="0">
                <a:solidFill>
                  <a:srgbClr val="002060"/>
                </a:solidFill>
              </a:rPr>
              <a:t>Watching for Morning</a:t>
            </a:r>
          </a:p>
        </p:txBody>
      </p:sp>
      <p:sp>
        <p:nvSpPr>
          <p:cNvPr id="3" name="Subtitle 2"/>
          <p:cNvSpPr>
            <a:spLocks noGrp="1"/>
          </p:cNvSpPr>
          <p:nvPr>
            <p:ph type="subTitle" idx="1"/>
          </p:nvPr>
        </p:nvSpPr>
        <p:spPr>
          <a:xfrm>
            <a:off x="0" y="1600200"/>
            <a:ext cx="6400800" cy="1752600"/>
          </a:xfrm>
        </p:spPr>
        <p:txBody>
          <a:bodyPr/>
          <a:lstStyle/>
          <a:p>
            <a:r>
              <a:rPr lang="en-US" dirty="0">
                <a:solidFill>
                  <a:srgbClr val="002060"/>
                </a:solidFill>
              </a:rPr>
              <a:t>Psalm 130:6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686800" cy="6858000"/>
          </a:xfrm>
        </p:spPr>
        <p:txBody>
          <a:bodyPr>
            <a:normAutofit fontScale="77500" lnSpcReduction="20000"/>
          </a:bodyPr>
          <a:lstStyle/>
          <a:p>
            <a:pPr>
              <a:buNone/>
            </a:pPr>
            <a:r>
              <a:rPr lang="en-US" dirty="0"/>
              <a:t>Psalm 130</a:t>
            </a:r>
          </a:p>
          <a:p>
            <a:pPr>
              <a:buNone/>
            </a:pPr>
            <a:r>
              <a:rPr lang="en-US" baseline="30000" dirty="0"/>
              <a:t>1</a:t>
            </a:r>
            <a:r>
              <a:rPr lang="en-US" dirty="0"/>
              <a:t>    Out of the depths I have cried </a:t>
            </a:r>
          </a:p>
          <a:p>
            <a:pPr>
              <a:buNone/>
            </a:pPr>
            <a:r>
              <a:rPr lang="en-US" dirty="0"/>
              <a:t>     to You, O </a:t>
            </a:r>
            <a:r>
              <a:rPr lang="en-US" cap="small" dirty="0"/>
              <a:t>Lord</a:t>
            </a:r>
            <a:r>
              <a:rPr lang="en-US" dirty="0"/>
              <a:t>;</a:t>
            </a:r>
          </a:p>
          <a:p>
            <a:pPr>
              <a:buNone/>
            </a:pPr>
            <a:r>
              <a:rPr lang="en-US" baseline="30000" dirty="0"/>
              <a:t>2</a:t>
            </a:r>
            <a:r>
              <a:rPr lang="en-US" dirty="0"/>
              <a:t>    Lord, hear my voice!</a:t>
            </a:r>
          </a:p>
          <a:p>
            <a:pPr>
              <a:buNone/>
            </a:pPr>
            <a:r>
              <a:rPr lang="en-US" dirty="0"/>
              <a:t>     Let Your ears be attentive</a:t>
            </a:r>
          </a:p>
          <a:p>
            <a:pPr>
              <a:buNone/>
            </a:pPr>
            <a:r>
              <a:rPr lang="en-US" dirty="0"/>
              <a:t>    To the voice of my supplications.</a:t>
            </a:r>
          </a:p>
          <a:p>
            <a:pPr>
              <a:buNone/>
            </a:pPr>
            <a:r>
              <a:rPr lang="en-US" baseline="30000" dirty="0"/>
              <a:t>3</a:t>
            </a:r>
            <a:r>
              <a:rPr lang="en-US" dirty="0"/>
              <a:t>    If You, </a:t>
            </a:r>
            <a:r>
              <a:rPr lang="en-US" cap="small" dirty="0"/>
              <a:t>Lord</a:t>
            </a:r>
            <a:r>
              <a:rPr lang="en-US" dirty="0"/>
              <a:t>, should mark iniquities,</a:t>
            </a:r>
          </a:p>
          <a:p>
            <a:pPr>
              <a:buNone/>
            </a:pPr>
            <a:r>
              <a:rPr lang="en-US" dirty="0"/>
              <a:t>    O Lord, who could stand?</a:t>
            </a:r>
          </a:p>
          <a:p>
            <a:pPr>
              <a:buNone/>
            </a:pPr>
            <a:r>
              <a:rPr lang="en-US" baseline="30000" dirty="0"/>
              <a:t>4</a:t>
            </a:r>
            <a:r>
              <a:rPr lang="en-US" dirty="0"/>
              <a:t>    But </a:t>
            </a:r>
            <a:r>
              <a:rPr lang="en-US" i="1" dirty="0"/>
              <a:t>there is</a:t>
            </a:r>
            <a:r>
              <a:rPr lang="en-US" dirty="0"/>
              <a:t> forgiveness with You,</a:t>
            </a:r>
          </a:p>
          <a:p>
            <a:pPr>
              <a:buNone/>
            </a:pPr>
            <a:r>
              <a:rPr lang="en-US" dirty="0"/>
              <a:t>    That You may be feared.</a:t>
            </a:r>
          </a:p>
          <a:p>
            <a:pPr>
              <a:buNone/>
            </a:pPr>
            <a:r>
              <a:rPr lang="en-US" baseline="30000" dirty="0"/>
              <a:t>5</a:t>
            </a:r>
            <a:r>
              <a:rPr lang="en-US" dirty="0"/>
              <a:t>    I wait for the </a:t>
            </a:r>
            <a:r>
              <a:rPr lang="en-US" cap="small" dirty="0"/>
              <a:t>Lord</a:t>
            </a:r>
            <a:r>
              <a:rPr lang="en-US" dirty="0"/>
              <a:t>, my soul waits,  And in His word I do hope.</a:t>
            </a:r>
          </a:p>
          <a:p>
            <a:pPr>
              <a:buNone/>
            </a:pPr>
            <a:r>
              <a:rPr lang="en-US" baseline="30000" dirty="0"/>
              <a:t>6</a:t>
            </a:r>
            <a:r>
              <a:rPr lang="en-US" dirty="0"/>
              <a:t>    </a:t>
            </a:r>
            <a:r>
              <a:rPr lang="en-US" dirty="0">
                <a:solidFill>
                  <a:srgbClr val="FF0000"/>
                </a:solidFill>
              </a:rPr>
              <a:t>My soul </a:t>
            </a:r>
            <a:r>
              <a:rPr lang="en-US" i="1" dirty="0">
                <a:solidFill>
                  <a:srgbClr val="FF0000"/>
                </a:solidFill>
              </a:rPr>
              <a:t>waits</a:t>
            </a:r>
            <a:r>
              <a:rPr lang="en-US" dirty="0">
                <a:solidFill>
                  <a:srgbClr val="FF0000"/>
                </a:solidFill>
              </a:rPr>
              <a:t> for the Lord more than those who watch for the morning—</a:t>
            </a:r>
          </a:p>
          <a:p>
            <a:pPr>
              <a:buNone/>
            </a:pPr>
            <a:r>
              <a:rPr lang="en-US" dirty="0">
                <a:solidFill>
                  <a:srgbClr val="FF0000"/>
                </a:solidFill>
              </a:rPr>
              <a:t>    </a:t>
            </a:r>
            <a:r>
              <a:rPr lang="en-US" i="1" dirty="0">
                <a:solidFill>
                  <a:srgbClr val="FF0000"/>
                </a:solidFill>
              </a:rPr>
              <a:t>Yes, more than</a:t>
            </a:r>
            <a:r>
              <a:rPr lang="en-US" dirty="0">
                <a:solidFill>
                  <a:srgbClr val="FF0000"/>
                </a:solidFill>
              </a:rPr>
              <a:t> those who watch for the morning.</a:t>
            </a:r>
          </a:p>
          <a:p>
            <a:pPr>
              <a:buNone/>
            </a:pPr>
            <a:r>
              <a:rPr lang="en-US" baseline="30000" dirty="0"/>
              <a:t>7</a:t>
            </a:r>
            <a:r>
              <a:rPr lang="en-US" dirty="0"/>
              <a:t>    O Israel, hope in the </a:t>
            </a:r>
            <a:r>
              <a:rPr lang="en-US" cap="small" dirty="0"/>
              <a:t>Lord</a:t>
            </a:r>
            <a:r>
              <a:rPr lang="en-US" dirty="0"/>
              <a:t>;  For with the </a:t>
            </a:r>
            <a:r>
              <a:rPr lang="en-US" cap="small" dirty="0"/>
              <a:t>Lord</a:t>
            </a:r>
            <a:r>
              <a:rPr lang="en-US" dirty="0"/>
              <a:t> </a:t>
            </a:r>
            <a:r>
              <a:rPr lang="en-US" i="1" dirty="0"/>
              <a:t>there is</a:t>
            </a:r>
            <a:r>
              <a:rPr lang="en-US" dirty="0"/>
              <a:t> mercy,</a:t>
            </a:r>
          </a:p>
          <a:p>
            <a:pPr>
              <a:buNone/>
            </a:pPr>
            <a:r>
              <a:rPr lang="en-US" dirty="0"/>
              <a:t>    And with Him </a:t>
            </a:r>
            <a:r>
              <a:rPr lang="en-US" i="1" dirty="0"/>
              <a:t>is</a:t>
            </a:r>
            <a:r>
              <a:rPr lang="en-US" dirty="0"/>
              <a:t> abundant redemption.</a:t>
            </a:r>
          </a:p>
          <a:p>
            <a:pPr>
              <a:buNone/>
            </a:pPr>
            <a:r>
              <a:rPr lang="en-US" baseline="30000" dirty="0"/>
              <a:t>8</a:t>
            </a:r>
            <a:r>
              <a:rPr lang="en-US" dirty="0"/>
              <a:t>    And He shall redeem Israel from all his iniquities.</a:t>
            </a:r>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86400" y="609600"/>
            <a:ext cx="3333750" cy="265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686800" cy="6858000"/>
          </a:xfrm>
        </p:spPr>
        <p:txBody>
          <a:bodyPr>
            <a:normAutofit/>
          </a:bodyPr>
          <a:lstStyle/>
          <a:p>
            <a:pPr>
              <a:buNone/>
            </a:pPr>
            <a:r>
              <a:rPr lang="en-US" dirty="0"/>
              <a:t>Psalm 130:6 </a:t>
            </a:r>
          </a:p>
          <a:p>
            <a:pPr>
              <a:buNone/>
            </a:pPr>
            <a:r>
              <a:rPr lang="en-US" sz="2800" dirty="0">
                <a:solidFill>
                  <a:srgbClr val="FF0000"/>
                </a:solidFill>
              </a:rPr>
              <a:t>NKJV: </a:t>
            </a:r>
            <a:r>
              <a:rPr lang="en-US" sz="2800" dirty="0"/>
              <a:t>My soul </a:t>
            </a:r>
            <a:r>
              <a:rPr lang="en-US" sz="2800" i="1" dirty="0"/>
              <a:t>waits</a:t>
            </a:r>
            <a:r>
              <a:rPr lang="en-US" sz="2800" dirty="0"/>
              <a:t> for the Lord more than </a:t>
            </a:r>
            <a:r>
              <a:rPr lang="en-US" sz="2800" dirty="0">
                <a:solidFill>
                  <a:srgbClr val="0070C0"/>
                </a:solidFill>
              </a:rPr>
              <a:t>those who watch</a:t>
            </a:r>
            <a:r>
              <a:rPr lang="en-US" sz="2800" dirty="0"/>
              <a:t> for the morning—</a:t>
            </a:r>
          </a:p>
          <a:p>
            <a:pPr>
              <a:buNone/>
            </a:pPr>
            <a:r>
              <a:rPr lang="en-US" sz="2800" dirty="0"/>
              <a:t>    </a:t>
            </a:r>
            <a:r>
              <a:rPr lang="en-US" sz="2800" i="1" dirty="0"/>
              <a:t>Yes, more than</a:t>
            </a:r>
            <a:r>
              <a:rPr lang="en-US" sz="2800" dirty="0"/>
              <a:t> </a:t>
            </a:r>
            <a:r>
              <a:rPr lang="en-US" sz="2800" dirty="0">
                <a:solidFill>
                  <a:srgbClr val="0070C0"/>
                </a:solidFill>
              </a:rPr>
              <a:t>those who watch</a:t>
            </a:r>
            <a:r>
              <a:rPr lang="en-US" sz="2800" dirty="0"/>
              <a:t> for the morning.</a:t>
            </a:r>
          </a:p>
          <a:p>
            <a:pPr>
              <a:buNone/>
            </a:pPr>
            <a:endParaRPr lang="en-US" sz="2800" dirty="0">
              <a:solidFill>
                <a:srgbClr val="FF0000"/>
              </a:solidFill>
            </a:endParaRPr>
          </a:p>
          <a:p>
            <a:pPr>
              <a:buNone/>
            </a:pPr>
            <a:r>
              <a:rPr lang="en-US" sz="2800" dirty="0">
                <a:solidFill>
                  <a:srgbClr val="FF0000"/>
                </a:solidFill>
              </a:rPr>
              <a:t>NASB: </a:t>
            </a:r>
            <a:r>
              <a:rPr lang="en-US" sz="2800" dirty="0"/>
              <a:t>My soul </a:t>
            </a:r>
            <a:r>
              <a:rPr lang="en-US" sz="2800" i="1" dirty="0"/>
              <a:t>waits</a:t>
            </a:r>
            <a:r>
              <a:rPr lang="en-US" sz="2800" dirty="0"/>
              <a:t> for the Lord</a:t>
            </a:r>
          </a:p>
          <a:p>
            <a:pPr>
              <a:buNone/>
            </a:pPr>
            <a:r>
              <a:rPr lang="en-US" sz="2800" dirty="0"/>
              <a:t>More than the </a:t>
            </a:r>
            <a:r>
              <a:rPr lang="en-US" sz="2800" dirty="0">
                <a:solidFill>
                  <a:srgbClr val="0070C0"/>
                </a:solidFill>
              </a:rPr>
              <a:t>watchmen</a:t>
            </a:r>
            <a:r>
              <a:rPr lang="en-US" sz="2800" dirty="0"/>
              <a:t> for the morning;</a:t>
            </a:r>
          </a:p>
          <a:p>
            <a:pPr>
              <a:buNone/>
            </a:pPr>
            <a:r>
              <a:rPr lang="en-US" sz="2800" i="1" dirty="0"/>
              <a:t>Indeed, more than</a:t>
            </a:r>
            <a:r>
              <a:rPr lang="en-US" sz="2800" dirty="0"/>
              <a:t> the </a:t>
            </a:r>
            <a:r>
              <a:rPr lang="en-US" sz="2800" dirty="0">
                <a:solidFill>
                  <a:srgbClr val="0070C0"/>
                </a:solidFill>
              </a:rPr>
              <a:t>watchmen</a:t>
            </a:r>
            <a:r>
              <a:rPr lang="en-US" sz="2800" dirty="0"/>
              <a:t> for the morning.</a:t>
            </a:r>
          </a:p>
          <a:p>
            <a:pPr>
              <a:buNone/>
            </a:pPr>
            <a:endParaRPr lang="en-US" sz="2800" dirty="0"/>
          </a:p>
          <a:p>
            <a:pPr>
              <a:buNone/>
            </a:pPr>
            <a:r>
              <a:rPr lang="en-US" sz="2800" dirty="0">
                <a:solidFill>
                  <a:srgbClr val="FF0000"/>
                </a:solidFill>
              </a:rPr>
              <a:t>NLT: </a:t>
            </a:r>
            <a:r>
              <a:rPr lang="en-US" sz="2800" dirty="0"/>
              <a:t>I long for the Lord</a:t>
            </a:r>
          </a:p>
          <a:p>
            <a:pPr>
              <a:buNone/>
            </a:pPr>
            <a:r>
              <a:rPr lang="en-US" sz="2800" dirty="0"/>
              <a:t>more than </a:t>
            </a:r>
            <a:r>
              <a:rPr lang="en-US" sz="2800" dirty="0">
                <a:solidFill>
                  <a:srgbClr val="0070C0"/>
                </a:solidFill>
              </a:rPr>
              <a:t>sentries</a:t>
            </a:r>
            <a:r>
              <a:rPr lang="en-US" sz="2800" dirty="0"/>
              <a:t> long for the dawn,</a:t>
            </a:r>
          </a:p>
          <a:p>
            <a:pPr>
              <a:buNone/>
            </a:pPr>
            <a:r>
              <a:rPr lang="en-US" sz="2800" dirty="0"/>
              <a:t>yes, more than </a:t>
            </a:r>
            <a:r>
              <a:rPr lang="en-US" sz="2800" dirty="0">
                <a:solidFill>
                  <a:srgbClr val="0070C0"/>
                </a:solidFill>
              </a:rPr>
              <a:t>sentries</a:t>
            </a:r>
            <a:r>
              <a:rPr lang="en-US" sz="2800" dirty="0"/>
              <a:t> long for the dawn.</a:t>
            </a:r>
          </a:p>
          <a:p>
            <a:pPr>
              <a:buNone/>
            </a:pPr>
            <a:endParaRPr lang="en-US" sz="2800" dirty="0"/>
          </a:p>
          <a:p>
            <a:pPr>
              <a:buNone/>
            </a:pPr>
            <a:endParaRPr lang="en-US" sz="2800" dirty="0">
              <a:solidFill>
                <a:srgbClr val="FF0000"/>
              </a:solidFill>
            </a:endParaRPr>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172200" y="4419600"/>
            <a:ext cx="2819399" cy="22474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lgn="ctr">
              <a:buNone/>
            </a:pPr>
            <a:r>
              <a:rPr lang="en-US" sz="3600" i="1" dirty="0">
                <a:solidFill>
                  <a:srgbClr val="C00000"/>
                </a:solidFill>
              </a:rPr>
              <a:t>“More than sentries long for the dawn”</a:t>
            </a:r>
          </a:p>
          <a:p>
            <a:pPr>
              <a:buNone/>
            </a:pPr>
            <a:endParaRPr lang="en-US" dirty="0"/>
          </a:p>
          <a:p>
            <a:pPr>
              <a:buFont typeface="Wingdings" panose="05000000000000000000" pitchFamily="2" charset="2"/>
              <a:buChar char="Ø"/>
            </a:pPr>
            <a:r>
              <a:rPr lang="en-US" dirty="0"/>
              <a:t>  The job is easier when in the light.   </a:t>
            </a:r>
          </a:p>
          <a:p>
            <a:pPr>
              <a:buFont typeface="Wingdings" panose="05000000000000000000" pitchFamily="2" charset="2"/>
              <a:buChar char="Ø"/>
            </a:pPr>
            <a:r>
              <a:rPr lang="en-US" dirty="0"/>
              <a:t>  The enemy attacks more frequently in darkness. </a:t>
            </a:r>
          </a:p>
          <a:p>
            <a:pPr>
              <a:buFont typeface="Wingdings" panose="05000000000000000000" pitchFamily="2" charset="2"/>
              <a:buChar char="Ø"/>
            </a:pPr>
            <a:r>
              <a:rPr lang="en-US" dirty="0"/>
              <a:t>  The shift is over in the morning!</a:t>
            </a:r>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48000" y="152400"/>
            <a:ext cx="3333750" cy="2657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03000087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741D6677-2F57-494D-8CD9-817786392223}">
  <ds:schemaRefs>
    <ds:schemaRef ds:uri="http://schemas.microsoft.com/sharepoint/v3/contenttype/forms"/>
  </ds:schemaRefs>
</ds:datastoreItem>
</file>

<file path=customXml/itemProps2.xml><?xml version="1.0" encoding="utf-8"?>
<ds:datastoreItem xmlns:ds="http://schemas.openxmlformats.org/officeDocument/2006/customXml" ds:itemID="{E4BB78EF-1CB2-4DDD-8663-5A16D46957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11F47B-532B-4EF5-8253-472B447B9FD0}">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TP030000878</Template>
  <TotalTime>270</TotalTime>
  <Words>643</Words>
  <Application>Microsoft Office PowerPoint</Application>
  <PresentationFormat>On-screen Show (4:3)</PresentationFormat>
  <Paragraphs>54</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TP030000878</vt:lpstr>
      <vt:lpstr>Watching for Morning</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Jeb</dc:creator>
  <cp:lastModifiedBy>SHCOC</cp:lastModifiedBy>
  <cp:revision>21</cp:revision>
  <dcterms:created xsi:type="dcterms:W3CDTF">2010-12-02T18:38:48Z</dcterms:created>
  <dcterms:modified xsi:type="dcterms:W3CDTF">2018-01-08T01:26:02Z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TC300008789990</vt:lpwstr>
  </property>
</Properties>
</file>