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3" r:id="rId3"/>
    <p:sldId id="267" r:id="rId4"/>
    <p:sldId id="272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1D00"/>
    <a:srgbClr val="6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0" autoAdjust="0"/>
  </p:normalViewPr>
  <p:slideViewPr>
    <p:cSldViewPr>
      <p:cViewPr varScale="1">
        <p:scale>
          <a:sx n="74" d="100"/>
          <a:sy n="74" d="100"/>
        </p:scale>
        <p:origin x="-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2550" y="1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4446F-000A-464B-A860-20803001DA0D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B78D9-85C3-48A7-9141-E9CC0517B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24200" y="-3175"/>
            <a:ext cx="609600" cy="457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57200"/>
            <a:ext cx="6400800" cy="85344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78D9-85C3-48A7-9141-E9CC0517B8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B78D9-85C3-48A7-9141-E9CC0517B8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803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B25-B49C-49B2-9FE7-D788A51AEC7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9D5B-9AD9-42A8-BD66-BB35C1C95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B25-B49C-49B2-9FE7-D788A51AEC7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9D5B-9AD9-42A8-BD66-BB35C1C95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B25-B49C-49B2-9FE7-D788A51AEC7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9D5B-9AD9-42A8-BD66-BB35C1C95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B25-B49C-49B2-9FE7-D788A51AEC7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9D5B-9AD9-42A8-BD66-BB35C1C95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B25-B49C-49B2-9FE7-D788A51AEC7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9D5B-9AD9-42A8-BD66-BB35C1C95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B25-B49C-49B2-9FE7-D788A51AEC7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9D5B-9AD9-42A8-BD66-BB35C1C95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B25-B49C-49B2-9FE7-D788A51AEC7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9D5B-9AD9-42A8-BD66-BB35C1C95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B25-B49C-49B2-9FE7-D788A51AEC7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9D5B-9AD9-42A8-BD66-BB35C1C95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B25-B49C-49B2-9FE7-D788A51AEC7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9D5B-9AD9-42A8-BD66-BB35C1C95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B25-B49C-49B2-9FE7-D788A51AEC7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9D5B-9AD9-42A8-BD66-BB35C1C95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2AB25-B49C-49B2-9FE7-D788A51AEC7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9D5B-9AD9-42A8-BD66-BB35C1C95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2AB25-B49C-49B2-9FE7-D788A51AEC71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9D5B-9AD9-42A8-BD66-BB35C1C950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red apple sitting next to a tree&#10;&#10;Description generated with high confidence">
            <a:extLst>
              <a:ext uri="{FF2B5EF4-FFF2-40B4-BE49-F238E27FC236}">
                <a16:creationId xmlns:a16="http://schemas.microsoft.com/office/drawing/2014/main" xmlns="" id="{F1115CB8-1B0F-4827-8AEB-280EF5D0B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958" y="1066800"/>
            <a:ext cx="7670084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0CE41-FE07-4B32-9C45-BB7260D75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800100"/>
            <a:ext cx="5998029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Perpetua Titling MT" panose="02020502060505020804" pitchFamily="18" charset="0"/>
              </a:rPr>
              <a:t>Thorns</a:t>
            </a:r>
          </a:p>
        </p:txBody>
      </p:sp>
      <p:pic>
        <p:nvPicPr>
          <p:cNvPr id="8" name="Picture 7" descr="A picture containing chair, sitting&#10;&#10;Description generated with high confidence">
            <a:extLst>
              <a:ext uri="{FF2B5EF4-FFF2-40B4-BE49-F238E27FC236}">
                <a16:creationId xmlns:a16="http://schemas.microsoft.com/office/drawing/2014/main" xmlns="" id="{5A15CB06-3CA1-45EF-BC43-8CF437A88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973194" cy="27432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F486900-DE31-49F5-B26A-544DB208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1" y="3017838"/>
            <a:ext cx="8643258" cy="51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Centaur" panose="02030504050205020304" pitchFamily="18" charset="0"/>
              </a:rPr>
              <a:t>Thorns of Creation (Gen. 3:17-19)</a:t>
            </a:r>
          </a:p>
          <a:p>
            <a:pPr marL="0" indent="0">
              <a:buNone/>
            </a:pPr>
            <a:r>
              <a:rPr lang="en-US" sz="4400" b="1" dirty="0">
                <a:latin typeface="Centaur" panose="02030504050205020304" pitchFamily="18" charset="0"/>
              </a:rPr>
              <a:t>Thorns of Canaan (Josh. 23:13)</a:t>
            </a:r>
          </a:p>
          <a:p>
            <a:pPr marL="0" indent="0">
              <a:buNone/>
            </a:pPr>
            <a:r>
              <a:rPr lang="en-US" sz="4400" b="1" dirty="0">
                <a:latin typeface="Centaur" panose="02030504050205020304" pitchFamily="18" charset="0"/>
              </a:rPr>
              <a:t>Thorns of Christianity (2 Cor. 12:7-10)</a:t>
            </a:r>
          </a:p>
          <a:p>
            <a:pPr marL="0" indent="0">
              <a:buNone/>
            </a:pPr>
            <a:r>
              <a:rPr lang="en-US" sz="4400" b="1" dirty="0">
                <a:latin typeface="Centaur" panose="02030504050205020304" pitchFamily="18" charset="0"/>
              </a:rPr>
              <a:t>Thorns of Christ (Mt. 27:29-30)</a:t>
            </a:r>
          </a:p>
        </p:txBody>
      </p:sp>
    </p:spTree>
    <p:extLst>
      <p:ext uri="{BB962C8B-B14F-4D97-AF65-F5344CB8AC3E}">
        <p14:creationId xmlns:p14="http://schemas.microsoft.com/office/powerpoint/2010/main" xmlns="" val="25272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C7B5A-4A98-4C6D-95F5-712F3F76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8857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Perpetua Titling MT" panose="02020502060505020804" pitchFamily="18" charset="0"/>
              </a:rPr>
              <a:t>Acacia (“thorny”) Wood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F6995-95A0-4F49-876F-1AC121EE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4" y="116601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Ark of the Covenant (Exodus 25:10)</a:t>
            </a:r>
          </a:p>
          <a:p>
            <a:pPr marL="0" indent="0" algn="ctr">
              <a:buNone/>
            </a:pPr>
            <a:r>
              <a:rPr lang="en-US" dirty="0"/>
              <a:t>Tabernacle Courtyard (Exodus 26:15)</a:t>
            </a:r>
          </a:p>
          <a:p>
            <a:pPr marL="0" indent="0" algn="ctr">
              <a:buNone/>
            </a:pPr>
            <a:r>
              <a:rPr lang="en-US" dirty="0"/>
              <a:t>Bronze Altar (Exodus 27:1)</a:t>
            </a:r>
          </a:p>
          <a:p>
            <a:pPr marL="0" indent="0" algn="ctr">
              <a:buNone/>
            </a:pPr>
            <a:r>
              <a:rPr lang="en-US" dirty="0"/>
              <a:t>Altar of Incense (Exodus 30:1)</a:t>
            </a:r>
          </a:p>
        </p:txBody>
      </p:sp>
      <p:pic>
        <p:nvPicPr>
          <p:cNvPr id="4" name="Content Placeholder 4" descr="A tree in a field&#10;&#10;Description generated with very high confidence">
            <a:extLst>
              <a:ext uri="{FF2B5EF4-FFF2-40B4-BE49-F238E27FC236}">
                <a16:creationId xmlns:a16="http://schemas.microsoft.com/office/drawing/2014/main" xmlns="" id="{F7079966-2DC5-47A9-938E-83021F090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733800"/>
            <a:ext cx="3962400" cy="2971800"/>
          </a:xfrm>
          <a:prstGeom prst="rect">
            <a:avLst/>
          </a:prstGeom>
        </p:spPr>
      </p:pic>
      <p:pic>
        <p:nvPicPr>
          <p:cNvPr id="5" name="Picture 4" descr="A close up of a tree branch&#10;&#10;Description generated with very high confidence">
            <a:extLst>
              <a:ext uri="{FF2B5EF4-FFF2-40B4-BE49-F238E27FC236}">
                <a16:creationId xmlns:a16="http://schemas.microsoft.com/office/drawing/2014/main" xmlns="" id="{C5E421B4-A777-4407-9433-3EA5B17870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614" y="3690257"/>
            <a:ext cx="4078513" cy="305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2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B6AC0-7A9C-41C3-BAEA-BD414A0E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3" y="114300"/>
            <a:ext cx="3017587" cy="745671"/>
          </a:xfrm>
        </p:spPr>
        <p:txBody>
          <a:bodyPr>
            <a:normAutofit fontScale="90000"/>
          </a:bodyPr>
          <a:lstStyle/>
          <a:p>
            <a:r>
              <a:rPr lang="en-US" dirty="0"/>
              <a:t>John 19:1-5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DBC467-8C5B-4E1B-818A-BADE4FBC3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06" y="876300"/>
            <a:ext cx="8656387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So then Pilate took Jesus and scourged Him. </a:t>
            </a:r>
            <a:r>
              <a:rPr lang="en-US" i="1" baseline="30000" dirty="0"/>
              <a:t>2 </a:t>
            </a:r>
            <a:r>
              <a:rPr lang="en-US" i="1" dirty="0"/>
              <a:t>And the soldiers twisted a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u="sng" dirty="0">
                <a:solidFill>
                  <a:srgbClr val="C00000"/>
                </a:solidFill>
              </a:rPr>
              <a:t>crown of thorns </a:t>
            </a:r>
            <a:r>
              <a:rPr lang="en-US" i="1" dirty="0"/>
              <a:t>and put it on His head, and they put on Him a purple robe. </a:t>
            </a:r>
            <a:r>
              <a:rPr lang="en-US" i="1" baseline="30000" dirty="0"/>
              <a:t>3 </a:t>
            </a:r>
            <a:r>
              <a:rPr lang="en-US" i="1" dirty="0"/>
              <a:t>Then they said,</a:t>
            </a:r>
            <a:r>
              <a:rPr lang="en-US" i="1" baseline="30000" dirty="0"/>
              <a:t> </a:t>
            </a:r>
            <a:r>
              <a:rPr lang="en-US" i="1" dirty="0"/>
              <a:t>“Hail, King of the Jews!” And they struck Him with their hands.</a:t>
            </a:r>
          </a:p>
          <a:p>
            <a:pPr marL="0" indent="0">
              <a:buNone/>
            </a:pPr>
            <a:r>
              <a:rPr lang="en-US" i="1" baseline="30000" dirty="0"/>
              <a:t>4 </a:t>
            </a:r>
            <a:r>
              <a:rPr lang="en-US" i="1" dirty="0"/>
              <a:t>Pilate then went out again, and said to them, “Behold, I am bringing Him out to you, that you may know that I find no fault in Him.”</a:t>
            </a:r>
          </a:p>
          <a:p>
            <a:pPr marL="0" indent="0">
              <a:buNone/>
            </a:pPr>
            <a:r>
              <a:rPr lang="en-US" i="1" baseline="30000" dirty="0"/>
              <a:t>5 </a:t>
            </a:r>
            <a:r>
              <a:rPr lang="en-US" i="1" dirty="0"/>
              <a:t>Then Jesus came out, wearing the </a:t>
            </a:r>
            <a:r>
              <a:rPr lang="en-US" i="1" u="sng" dirty="0">
                <a:solidFill>
                  <a:srgbClr val="C00000"/>
                </a:solidFill>
              </a:rPr>
              <a:t>crown of thorns </a:t>
            </a:r>
            <a:r>
              <a:rPr lang="en-US" i="1" dirty="0"/>
              <a:t>and the purple robe. And Pilate said to them, “Behold the Man!”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nest in a tree&#10;&#10;Description generated with very high confidence">
            <a:extLst>
              <a:ext uri="{FF2B5EF4-FFF2-40B4-BE49-F238E27FC236}">
                <a16:creationId xmlns:a16="http://schemas.microsoft.com/office/drawing/2014/main" xmlns="" id="{7ED4E014-7A0A-4EB2-A447-2D4EDD112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8519" y="5128461"/>
            <a:ext cx="2175067" cy="16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68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6E1E304C-77C4-4727-99E7-876C4D6EA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5C8390-E2EB-466F-B0A1-44F837563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2" name="Picture 2" descr="Z:\My Pictures\iStock_000000191398Medium.jpg">
            <a:extLst>
              <a:ext uri="{FF2B5EF4-FFF2-40B4-BE49-F238E27FC236}">
                <a16:creationId xmlns:a16="http://schemas.microsoft.com/office/drawing/2014/main" xmlns="" id="{1361F523-5307-4F11-9469-61BE22A36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A958CA-D273-4516-A152-BBFC59489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400" b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96793D-3971-4C85-8B22-9EE9491FA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8620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D7EB5E-9D2E-430A-A886-A2302D69F323}"/>
              </a:ext>
            </a:extLst>
          </p:cNvPr>
          <p:cNvSpPr/>
          <p:nvPr/>
        </p:nvSpPr>
        <p:spPr>
          <a:xfrm>
            <a:off x="228600" y="428089"/>
            <a:ext cx="5943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30000" dirty="0">
                <a:solidFill>
                  <a:schemeClr val="bg1"/>
                </a:solidFill>
              </a:rPr>
              <a:t>Hebrews 6:4-8</a:t>
            </a:r>
          </a:p>
          <a:p>
            <a:r>
              <a:rPr lang="en-US" sz="3200" i="1" baseline="30000" dirty="0">
                <a:solidFill>
                  <a:schemeClr val="bg1"/>
                </a:solidFill>
              </a:rPr>
              <a:t>4 </a:t>
            </a:r>
            <a:r>
              <a:rPr lang="en-US" sz="3200" i="1" dirty="0">
                <a:solidFill>
                  <a:schemeClr val="bg1"/>
                </a:solidFill>
              </a:rPr>
              <a:t>For it is impossible for those who were once enlightened, and have tasted the heavenly gift, and have become partakers of the Holy Spirit, </a:t>
            </a:r>
            <a:r>
              <a:rPr lang="en-US" sz="3200" i="1" baseline="30000" dirty="0">
                <a:solidFill>
                  <a:schemeClr val="bg1"/>
                </a:solidFill>
              </a:rPr>
              <a:t>5 </a:t>
            </a:r>
            <a:r>
              <a:rPr lang="en-US" sz="3200" i="1" dirty="0">
                <a:solidFill>
                  <a:schemeClr val="bg1"/>
                </a:solidFill>
              </a:rPr>
              <a:t>and have tasted the good word of God and the powers of the age to come, </a:t>
            </a:r>
            <a:r>
              <a:rPr lang="en-US" sz="3200" i="1" baseline="30000" dirty="0">
                <a:solidFill>
                  <a:schemeClr val="bg1"/>
                </a:solidFill>
              </a:rPr>
              <a:t>6 </a:t>
            </a:r>
            <a:r>
              <a:rPr lang="en-US" sz="3200" i="1" dirty="0">
                <a:solidFill>
                  <a:schemeClr val="bg1"/>
                </a:solidFill>
              </a:rPr>
              <a:t>if they fall away,</a:t>
            </a:r>
            <a:r>
              <a:rPr lang="en-US" sz="3200" i="1" baseline="30000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bg1"/>
                </a:solidFill>
              </a:rPr>
              <a:t>to renew them again to repentance, since they </a:t>
            </a:r>
            <a:r>
              <a:rPr lang="en-US" sz="3200" i="1" u="sng" dirty="0">
                <a:solidFill>
                  <a:srgbClr val="FFFF00"/>
                </a:solidFill>
              </a:rPr>
              <a:t>crucify</a:t>
            </a:r>
            <a:r>
              <a:rPr lang="en-US" sz="3200" i="1" dirty="0">
                <a:solidFill>
                  <a:schemeClr val="bg1"/>
                </a:solidFill>
              </a:rPr>
              <a:t> again for themselves the Son of God, and put Him to an open shame…</a:t>
            </a:r>
          </a:p>
        </p:txBody>
      </p:sp>
    </p:spTree>
    <p:extLst>
      <p:ext uri="{BB962C8B-B14F-4D97-AF65-F5344CB8AC3E}">
        <p14:creationId xmlns:p14="http://schemas.microsoft.com/office/powerpoint/2010/main" xmlns="" val="42403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6E1E304C-77C4-4727-99E7-876C4D6EA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5C8390-E2EB-466F-B0A1-44F837563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2" name="Picture 2" descr="Z:\My Pictures\iStock_000000191398Medium.jpg">
            <a:extLst>
              <a:ext uri="{FF2B5EF4-FFF2-40B4-BE49-F238E27FC236}">
                <a16:creationId xmlns:a16="http://schemas.microsoft.com/office/drawing/2014/main" xmlns="" id="{1361F523-5307-4F11-9469-61BE22A36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A958CA-D273-4516-A152-BBFC59489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400" b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96793D-3971-4C85-8B22-9EE9491FA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8620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D7EB5E-9D2E-430A-A886-A2302D69F323}"/>
              </a:ext>
            </a:extLst>
          </p:cNvPr>
          <p:cNvSpPr/>
          <p:nvPr/>
        </p:nvSpPr>
        <p:spPr>
          <a:xfrm>
            <a:off x="228600" y="353407"/>
            <a:ext cx="5943600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30000" dirty="0">
                <a:solidFill>
                  <a:schemeClr val="bg1"/>
                </a:solidFill>
              </a:rPr>
              <a:t>Hebrews 6:4-8</a:t>
            </a:r>
          </a:p>
          <a:p>
            <a:endParaRPr lang="en-US" sz="3200" baseline="30000" dirty="0">
              <a:solidFill>
                <a:schemeClr val="bg1"/>
              </a:solidFill>
            </a:endParaRPr>
          </a:p>
          <a:p>
            <a:r>
              <a:rPr lang="en-US" sz="3200" i="1" baseline="30000" dirty="0">
                <a:solidFill>
                  <a:schemeClr val="bg1"/>
                </a:solidFill>
              </a:rPr>
              <a:t>7 </a:t>
            </a:r>
            <a:r>
              <a:rPr lang="en-US" sz="3200" i="1" dirty="0">
                <a:solidFill>
                  <a:schemeClr val="bg1"/>
                </a:solidFill>
              </a:rPr>
              <a:t>For the earth which drinks in the rain that often comes upon it, and bears herbs useful for those by whom it is cultivated, receives blessing from God; </a:t>
            </a:r>
            <a:r>
              <a:rPr lang="en-US" sz="3200" i="1" baseline="30000" dirty="0">
                <a:solidFill>
                  <a:schemeClr val="bg1"/>
                </a:solidFill>
              </a:rPr>
              <a:t>8 </a:t>
            </a:r>
            <a:r>
              <a:rPr lang="en-US" sz="3200" i="1" dirty="0">
                <a:solidFill>
                  <a:schemeClr val="bg1"/>
                </a:solidFill>
              </a:rPr>
              <a:t>but </a:t>
            </a:r>
            <a:r>
              <a:rPr lang="en-US" sz="3200" i="1" dirty="0">
                <a:solidFill>
                  <a:srgbClr val="FFFF00"/>
                </a:solidFill>
              </a:rPr>
              <a:t>if it bears thorns and briers, it is rejected </a:t>
            </a:r>
            <a:r>
              <a:rPr lang="en-US" sz="3200" i="1" dirty="0">
                <a:solidFill>
                  <a:schemeClr val="bg1"/>
                </a:solidFill>
              </a:rPr>
              <a:t>and near to being </a:t>
            </a:r>
            <a:r>
              <a:rPr lang="en-US" sz="3200" i="1" dirty="0">
                <a:solidFill>
                  <a:srgbClr val="FFFF00"/>
                </a:solidFill>
              </a:rPr>
              <a:t>cursed</a:t>
            </a:r>
            <a:r>
              <a:rPr lang="en-US" sz="3200" i="1" dirty="0">
                <a:solidFill>
                  <a:schemeClr val="bg1"/>
                </a:solidFill>
              </a:rPr>
              <a:t>, whose end is to be burned.</a:t>
            </a:r>
          </a:p>
        </p:txBody>
      </p:sp>
    </p:spTree>
    <p:extLst>
      <p:ext uri="{BB962C8B-B14F-4D97-AF65-F5344CB8AC3E}">
        <p14:creationId xmlns:p14="http://schemas.microsoft.com/office/powerpoint/2010/main" xmlns="" val="27113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xmlns="" id="{6E1E304C-77C4-4727-99E7-876C4D6EA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5C8390-E2EB-466F-B0A1-44F837563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2" name="Picture 2" descr="Z:\My Pictures\iStock_000000191398Medium.jpg">
            <a:extLst>
              <a:ext uri="{FF2B5EF4-FFF2-40B4-BE49-F238E27FC236}">
                <a16:creationId xmlns:a16="http://schemas.microsoft.com/office/drawing/2014/main" xmlns="" id="{1361F523-5307-4F11-9469-61BE22A36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A958CA-D273-4516-A152-BBFC59489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400" b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96793D-3971-4C85-8B22-9EE9491FA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88620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400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D7EB5E-9D2E-430A-A886-A2302D69F323}"/>
              </a:ext>
            </a:extLst>
          </p:cNvPr>
          <p:cNvSpPr/>
          <p:nvPr/>
        </p:nvSpPr>
        <p:spPr>
          <a:xfrm>
            <a:off x="228600" y="135791"/>
            <a:ext cx="6858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Revelation 22:1-3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200" i="1" dirty="0">
                <a:solidFill>
                  <a:schemeClr val="bg1"/>
                </a:solidFill>
              </a:rPr>
              <a:t>And he showed me a pure</a:t>
            </a:r>
            <a:r>
              <a:rPr lang="en-US" sz="3200" i="1" baseline="30000" dirty="0">
                <a:solidFill>
                  <a:schemeClr val="bg1"/>
                </a:solidFill>
              </a:rPr>
              <a:t> </a:t>
            </a:r>
            <a:r>
              <a:rPr lang="en-US" sz="3200" i="1" dirty="0">
                <a:solidFill>
                  <a:schemeClr val="bg1"/>
                </a:solidFill>
              </a:rPr>
              <a:t>river of water of life, clear as crystal, proceeding from the throne of God and of the Lamb. </a:t>
            </a:r>
            <a:r>
              <a:rPr lang="en-US" sz="3200" i="1" baseline="30000" dirty="0">
                <a:solidFill>
                  <a:schemeClr val="bg1"/>
                </a:solidFill>
              </a:rPr>
              <a:t>2 </a:t>
            </a:r>
            <a:r>
              <a:rPr lang="en-US" sz="3200" i="1" dirty="0">
                <a:solidFill>
                  <a:schemeClr val="bg1"/>
                </a:solidFill>
              </a:rPr>
              <a:t>In the middle of its street, and on either side of the river, was </a:t>
            </a:r>
            <a:r>
              <a:rPr lang="en-US" sz="3200" i="1" dirty="0">
                <a:solidFill>
                  <a:srgbClr val="FFFF00"/>
                </a:solidFill>
              </a:rPr>
              <a:t>the tree of life</a:t>
            </a:r>
            <a:r>
              <a:rPr lang="en-US" sz="3200" i="1" dirty="0">
                <a:solidFill>
                  <a:schemeClr val="bg1"/>
                </a:solidFill>
              </a:rPr>
              <a:t>, which bore twelve fruits, each tree yielding its fruit every month. The leaves of the tree were for the </a:t>
            </a:r>
            <a:r>
              <a:rPr lang="en-US" sz="3200" i="1" dirty="0">
                <a:solidFill>
                  <a:srgbClr val="FFFF00"/>
                </a:solidFill>
              </a:rPr>
              <a:t>healing</a:t>
            </a:r>
            <a:r>
              <a:rPr lang="en-US" sz="3200" i="1" dirty="0">
                <a:solidFill>
                  <a:schemeClr val="bg1"/>
                </a:solidFill>
              </a:rPr>
              <a:t> of the nations. </a:t>
            </a:r>
            <a:r>
              <a:rPr lang="en-US" sz="3200" i="1" baseline="30000" dirty="0">
                <a:solidFill>
                  <a:schemeClr val="bg1"/>
                </a:solidFill>
              </a:rPr>
              <a:t>3 </a:t>
            </a:r>
            <a:r>
              <a:rPr lang="en-US" sz="3200" i="1" dirty="0">
                <a:solidFill>
                  <a:schemeClr val="bg1"/>
                </a:solidFill>
              </a:rPr>
              <a:t>And </a:t>
            </a:r>
            <a:r>
              <a:rPr lang="en-US" sz="3200" i="1" dirty="0">
                <a:solidFill>
                  <a:srgbClr val="FFFF00"/>
                </a:solidFill>
              </a:rPr>
              <a:t>there shall be no more curse</a:t>
            </a:r>
            <a:r>
              <a:rPr lang="en-US" sz="3200" i="1" dirty="0">
                <a:solidFill>
                  <a:schemeClr val="bg1"/>
                </a:solidFill>
              </a:rPr>
              <a:t>, but the throne of God and of the Lamb shall be in it, and His servants shall serve Him</a:t>
            </a:r>
          </a:p>
        </p:txBody>
      </p:sp>
    </p:spTree>
    <p:extLst>
      <p:ext uri="{BB962C8B-B14F-4D97-AF65-F5344CB8AC3E}">
        <p14:creationId xmlns:p14="http://schemas.microsoft.com/office/powerpoint/2010/main" xmlns="" val="29671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15891</TotalTime>
  <Words>116</Words>
  <Application>Microsoft Office PowerPoint</Application>
  <PresentationFormat>On-screen Show (4:3)</PresentationFormat>
  <Paragraphs>24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Thorns</vt:lpstr>
      <vt:lpstr>Acacia (“thorny”) Wood</vt:lpstr>
      <vt:lpstr>John 19:1-5</vt:lpstr>
      <vt:lpstr>Slide 5</vt:lpstr>
      <vt:lpstr>Slide 6</vt:lpstr>
      <vt:lpstr>Slide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Jeb</dc:creator>
  <cp:lastModifiedBy>SHCOC</cp:lastModifiedBy>
  <cp:revision>43</cp:revision>
  <dcterms:created xsi:type="dcterms:W3CDTF">2011-03-24T14:33:26Z</dcterms:created>
  <dcterms:modified xsi:type="dcterms:W3CDTF">2018-01-28T17:14:53Z</dcterms:modified>
</cp:coreProperties>
</file>