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75" r:id="rId3"/>
    <p:sldId id="276" r:id="rId4"/>
    <p:sldId id="268" r:id="rId5"/>
    <p:sldId id="277" r:id="rId6"/>
    <p:sldId id="269" r:id="rId7"/>
    <p:sldId id="271" r:id="rId8"/>
    <p:sldId id="272" r:id="rId9"/>
    <p:sldId id="27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6197" autoAdjust="0"/>
  </p:normalViewPr>
  <p:slideViewPr>
    <p:cSldViewPr>
      <p:cViewPr varScale="1">
        <p:scale>
          <a:sx n="68" d="100"/>
          <a:sy n="68" d="100"/>
        </p:scale>
        <p:origin x="-174" y="-96"/>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1F7F0-D4C1-4AED-9298-3196B199C1A5}" type="datetimeFigureOut">
              <a:rPr lang="en-US" smtClean="0"/>
              <a:pPr/>
              <a:t>11/12/2017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639AE-68CA-4D30-A1A0-938E9270D069}" type="slidenum">
              <a:rPr lang="en-US" smtClean="0"/>
              <a:pPr/>
              <a:t>‹#›</a:t>
            </a:fld>
            <a:endParaRPr lang="en-US"/>
          </a:p>
        </p:txBody>
      </p:sp>
    </p:spTree>
    <p:extLst>
      <p:ext uri="{BB962C8B-B14F-4D97-AF65-F5344CB8AC3E}">
        <p14:creationId xmlns:p14="http://schemas.microsoft.com/office/powerpoint/2010/main" xmlns="" val="26830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01BF-1343-4B3D-9CB9-ED2AC4733D1C}" type="datetimeFigureOut">
              <a:rPr lang="en-US" smtClean="0"/>
              <a:pPr/>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5F71-770B-4752-8E12-005825E685FF}" type="slidenum">
              <a:rPr lang="en-US" smtClean="0"/>
              <a:pPr/>
              <a:t>‹#›</a:t>
            </a:fld>
            <a:endParaRPr lang="en-US"/>
          </a:p>
        </p:txBody>
      </p:sp>
    </p:spTree>
    <p:extLst>
      <p:ext uri="{BB962C8B-B14F-4D97-AF65-F5344CB8AC3E}">
        <p14:creationId xmlns:p14="http://schemas.microsoft.com/office/powerpoint/2010/main" xmlns="" val="7986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8.wdp"/><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10.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12"/>
          <p:cNvSpPr/>
          <p:nvPr/>
        </p:nvSpPr>
        <p:spPr bwMode="white">
          <a:xfrm>
            <a:off x="3270441" y="4076531"/>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
          <p:cNvSpPr>
            <a:spLocks noEditPoints="1"/>
          </p:cNvSpPr>
          <p:nvPr/>
        </p:nvSpPr>
        <p:spPr bwMode="auto">
          <a:xfrm rot="20103791">
            <a:off x="2886713" y="145470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21" name="Freeform 7"/>
          <p:cNvSpPr>
            <a:spLocks noEditPoints="1"/>
          </p:cNvSpPr>
          <p:nvPr/>
        </p:nvSpPr>
        <p:spPr bwMode="auto">
          <a:xfrm rot="20103791">
            <a:off x="2886713" y="145470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44" name="Group 43"/>
          <p:cNvGrpSpPr/>
          <p:nvPr/>
        </p:nvGrpSpPr>
        <p:grpSpPr bwMode="ltGray">
          <a:xfrm rot="20973962" flipH="1">
            <a:off x="3053235" y="2991755"/>
            <a:ext cx="1143824" cy="2258647"/>
            <a:chOff x="476031" y="3849940"/>
            <a:chExt cx="1102141" cy="2198698"/>
          </a:xfrm>
        </p:grpSpPr>
        <p:sp>
          <p:nvSpPr>
            <p:cNvPr id="48" name="Heart 31"/>
            <p:cNvSpPr/>
            <p:nvPr/>
          </p:nvSpPr>
          <p:spPr bwMode="ltGray">
            <a:xfrm rot="20624671">
              <a:off x="476031" y="3849940"/>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bwMode="white">
          <a:xfrm rot="20947308">
            <a:off x="-277876" y="1845806"/>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2"/>
          <p:cNvSpPr>
            <a:spLocks/>
          </p:cNvSpPr>
          <p:nvPr/>
        </p:nvSpPr>
        <p:spPr bwMode="auto">
          <a:xfrm rot="20944497">
            <a:off x="1233084" y="4449645"/>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p:nvPr/>
        </p:nvSpPr>
        <p:spPr>
          <a:xfrm>
            <a:off x="10918697" y="5035814"/>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28" name="Freeform 5"/>
          <p:cNvSpPr>
            <a:spLocks noEditPoints="1"/>
          </p:cNvSpPr>
          <p:nvPr/>
        </p:nvSpPr>
        <p:spPr bwMode="auto">
          <a:xfrm rot="631506">
            <a:off x="10702760" y="435879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noEditPoints="1"/>
          </p:cNvSpPr>
          <p:nvPr/>
        </p:nvSpPr>
        <p:spPr bwMode="auto">
          <a:xfrm rot="631506">
            <a:off x="10702760" y="435879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p:cNvSpPr>
          <p:nvPr/>
        </p:nvSpPr>
        <p:spPr bwMode="auto">
          <a:xfrm rot="315225" flipH="1">
            <a:off x="10183562" y="4697317"/>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p:nvPr/>
        </p:nvSpPr>
        <p:spPr>
          <a:xfrm>
            <a:off x="1332625" y="5145208"/>
            <a:ext cx="6174787"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5" name="Freeform 34"/>
          <p:cNvSpPr/>
          <p:nvPr/>
        </p:nvSpPr>
        <p:spPr>
          <a:xfrm>
            <a:off x="-10993" y="5318772"/>
            <a:ext cx="4799625"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xmlns=""/>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6" name="Freeform 35"/>
          <p:cNvSpPr/>
          <p:nvPr/>
        </p:nvSpPr>
        <p:spPr>
          <a:xfrm>
            <a:off x="-10996" y="6002003"/>
            <a:ext cx="5219925" cy="865730"/>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1" name="Freeform 10"/>
          <p:cNvSpPr/>
          <p:nvPr/>
        </p:nvSpPr>
        <p:spPr>
          <a:xfrm>
            <a:off x="8797691" y="5646875"/>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7" name="Freeform 36"/>
          <p:cNvSpPr/>
          <p:nvPr/>
        </p:nvSpPr>
        <p:spPr>
          <a:xfrm>
            <a:off x="2038305" y="5657809"/>
            <a:ext cx="10150523"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6" cstate="print">
              <a:extLst>
                <a:ext uri="{28A0092B-C50C-407E-A947-70E740481C1C}">
                  <a14:useLocalDpi xmlns:a14="http://schemas.microsoft.com/office/drawing/2010/main" xmlns=""/>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4" name="Freeform 13"/>
          <p:cNvSpPr/>
          <p:nvPr/>
        </p:nvSpPr>
        <p:spPr bwMode="ltGray">
          <a:xfrm>
            <a:off x="1680266" y="4241476"/>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53000" y="990600"/>
            <a:ext cx="6400800" cy="2425716"/>
          </a:xfrm>
        </p:spPr>
        <p:txBody>
          <a:bodyPr anchor="b"/>
          <a:lstStyle>
            <a:lvl1pPr algn="l">
              <a:lnSpc>
                <a:spcPct val="8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4953000" y="3601751"/>
            <a:ext cx="64008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1" name="Freeform 40"/>
          <p:cNvSpPr/>
          <p:nvPr/>
        </p:nvSpPr>
        <p:spPr bwMode="ltGray">
          <a:xfrm rot="349720" flipH="1">
            <a:off x="9792048" y="5497087"/>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31"/>
          <p:cNvSpPr/>
          <p:nvPr/>
        </p:nvSpPr>
        <p:spPr>
          <a:xfrm rot="558292" flipH="1">
            <a:off x="9583670" y="5257792"/>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p:cNvSpPr>
            <a:spLocks noEditPoints="1"/>
          </p:cNvSpPr>
          <p:nvPr/>
        </p:nvSpPr>
        <p:spPr bwMode="auto">
          <a:xfrm>
            <a:off x="1158886" y="3347855"/>
            <a:ext cx="1157411"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7" cstate="print">
              <a:duotone>
                <a:schemeClr val="accent4">
                  <a:shade val="45000"/>
                  <a:satMod val="135000"/>
                </a:schemeClr>
                <a:prstClr val="white"/>
              </a:duotone>
              <a:extLst>
                <a:ext uri="{BEBA8EAE-BF5A-486C-A8C5-ECC9F3942E4B}">
                  <a14:imgProps xmlns:a14="http://schemas.microsoft.com/office/drawing/2010/main" xmlns="">
                    <a14:imgLayer r:embed="rId8">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noEditPoints="1"/>
          </p:cNvSpPr>
          <p:nvPr/>
        </p:nvSpPr>
        <p:spPr bwMode="auto">
          <a:xfrm>
            <a:off x="1158886" y="3347855"/>
            <a:ext cx="1157411"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Heart 4"/>
          <p:cNvSpPr/>
          <p:nvPr/>
        </p:nvSpPr>
        <p:spPr>
          <a:xfrm rot="15055303">
            <a:off x="11059086" y="5358587"/>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art 4"/>
          <p:cNvSpPr/>
          <p:nvPr/>
        </p:nvSpPr>
        <p:spPr>
          <a:xfrm rot="7354892" flipH="1">
            <a:off x="10783542" y="536837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906794" y="5486578"/>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944818" flipH="1">
            <a:off x="10980611" y="5469909"/>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0702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192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9200" y="2667019"/>
            <a:ext cx="4572000" cy="3276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0800" y="2667019"/>
            <a:ext cx="4572000" cy="3276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3442303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1303727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807561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12" name="Freeform 11"/>
          <p:cNvSpPr/>
          <p:nvPr/>
        </p:nvSpPr>
        <p:spPr>
          <a:xfrm>
            <a:off x="10481597" y="4432569"/>
            <a:ext cx="1710403" cy="1967208"/>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a:off x="8519433" y="5821553"/>
            <a:ext cx="1762631" cy="1036469"/>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696203" y="1524000"/>
            <a:ext cx="3657600"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20"/>
            <a:ext cx="6324600" cy="51911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6307" y="3429001"/>
            <a:ext cx="3655908" cy="1828800"/>
          </a:xfrm>
        </p:spPr>
        <p:txBody>
          <a:bodyPr/>
          <a:lstStyle>
            <a:lvl1pPr marL="0" indent="0">
              <a:spcBef>
                <a:spcPts val="1200"/>
              </a:spcBef>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Freeform 13"/>
          <p:cNvSpPr/>
          <p:nvPr/>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xmlns=""/>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3285445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455860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81000"/>
            <a:ext cx="1600200" cy="5562600"/>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381000"/>
            <a:ext cx="7848600" cy="5562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4125461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2" name="Freeform 31"/>
          <p:cNvSpPr/>
          <p:nvPr/>
        </p:nvSpPr>
        <p:spPr bwMode="white">
          <a:xfrm rot="20947308">
            <a:off x="-277876" y="2077545"/>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2"/>
          <p:cNvSpPr>
            <a:spLocks/>
          </p:cNvSpPr>
          <p:nvPr/>
        </p:nvSpPr>
        <p:spPr bwMode="auto">
          <a:xfrm rot="20944497">
            <a:off x="490133" y="501141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p:nvPr/>
        </p:nvSpPr>
        <p:spPr bwMode="ltGray">
          <a:xfrm>
            <a:off x="937317" y="4784000"/>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5"/>
          <p:cNvSpPr>
            <a:spLocks noEditPoints="1"/>
          </p:cNvSpPr>
          <p:nvPr/>
        </p:nvSpPr>
        <p:spPr bwMode="auto">
          <a:xfrm>
            <a:off x="415937" y="3909639"/>
            <a:ext cx="1157411"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noEditPoints="1"/>
          </p:cNvSpPr>
          <p:nvPr/>
        </p:nvSpPr>
        <p:spPr bwMode="auto">
          <a:xfrm>
            <a:off x="415937" y="3909639"/>
            <a:ext cx="1157411"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p:nvPr/>
        </p:nvSpPr>
        <p:spPr bwMode="white">
          <a:xfrm>
            <a:off x="4480533" y="4750197"/>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0918697" y="5521380"/>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47" name="Freeform 5"/>
          <p:cNvSpPr>
            <a:spLocks noEditPoints="1"/>
          </p:cNvSpPr>
          <p:nvPr/>
        </p:nvSpPr>
        <p:spPr bwMode="auto">
          <a:xfrm rot="631506">
            <a:off x="10702760" y="484436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noEditPoints="1"/>
          </p:cNvSpPr>
          <p:nvPr/>
        </p:nvSpPr>
        <p:spPr bwMode="auto">
          <a:xfrm rot="631506">
            <a:off x="10702760" y="484436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rot="315225" flipH="1">
            <a:off x="10183562" y="5182883"/>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p:nvPr/>
        </p:nvSpPr>
        <p:spPr>
          <a:xfrm>
            <a:off x="1332625" y="5783174"/>
            <a:ext cx="6174787"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7" name="Freeform 76"/>
          <p:cNvSpPr/>
          <p:nvPr/>
        </p:nvSpPr>
        <p:spPr>
          <a:xfrm>
            <a:off x="-10993" y="5804318"/>
            <a:ext cx="4799625"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xmlns=""/>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8" name="Freeform 77"/>
          <p:cNvSpPr/>
          <p:nvPr/>
        </p:nvSpPr>
        <p:spPr>
          <a:xfrm>
            <a:off x="212333" y="6487590"/>
            <a:ext cx="4996595" cy="370431"/>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57" name="Freeform 56"/>
          <p:cNvSpPr/>
          <p:nvPr/>
        </p:nvSpPr>
        <p:spPr>
          <a:xfrm>
            <a:off x="8797691" y="6132441"/>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9" name="Freeform 78"/>
          <p:cNvSpPr/>
          <p:nvPr/>
        </p:nvSpPr>
        <p:spPr>
          <a:xfrm>
            <a:off x="3322368" y="6143375"/>
            <a:ext cx="8866461"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6" cstate="print">
              <a:extLst>
                <a:ext uri="{28A0092B-C50C-407E-A947-70E740481C1C}">
                  <a14:useLocalDpi xmlns:a14="http://schemas.microsoft.com/office/drawing/2010/main" xmlns=""/>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60" name="Freeform 59"/>
          <p:cNvSpPr/>
          <p:nvPr/>
        </p:nvSpPr>
        <p:spPr bwMode="ltGray">
          <a:xfrm rot="349720" flipH="1">
            <a:off x="9792048" y="5982653"/>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rt 31"/>
          <p:cNvSpPr/>
          <p:nvPr/>
        </p:nvSpPr>
        <p:spPr>
          <a:xfrm rot="558292" flipH="1">
            <a:off x="9583670" y="5743358"/>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4"/>
          <p:cNvSpPr/>
          <p:nvPr/>
        </p:nvSpPr>
        <p:spPr>
          <a:xfrm rot="15055303">
            <a:off x="11059086" y="584415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4"/>
          <p:cNvSpPr/>
          <p:nvPr/>
        </p:nvSpPr>
        <p:spPr>
          <a:xfrm rot="7354892" flipH="1">
            <a:off x="10783542" y="5853936"/>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0906794" y="5972144"/>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944818" flipH="1">
            <a:off x="10980611" y="5955475"/>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8"/>
          <p:cNvSpPr>
            <a:spLocks/>
          </p:cNvSpPr>
          <p:nvPr/>
        </p:nvSpPr>
        <p:spPr bwMode="auto">
          <a:xfrm>
            <a:off x="1569215" y="228600"/>
            <a:ext cx="4698236" cy="5419884"/>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400800" y="506167"/>
            <a:ext cx="4953000" cy="2694234"/>
          </a:xfrm>
        </p:spPr>
        <p:txBody>
          <a:bodyPr anchor="b"/>
          <a:lstStyle>
            <a:lvl1pPr algn="l">
              <a:lnSpc>
                <a:spcPct val="8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6400800" y="3429001"/>
            <a:ext cx="49530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2" name="Picture Placeholder 71"/>
          <p:cNvSpPr>
            <a:spLocks noGrp="1"/>
          </p:cNvSpPr>
          <p:nvPr>
            <p:ph type="pic" sz="quarter" idx="11"/>
          </p:nvPr>
        </p:nvSpPr>
        <p:spPr>
          <a:xfrm>
            <a:off x="1963342" y="560520"/>
            <a:ext cx="3910007"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wrap="square" tIns="365760">
            <a:noAutofit/>
          </a:bodyPr>
          <a:lstStyle>
            <a:lvl1pPr marL="4572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xmlns="" val="4155860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1524000"/>
            <a:ext cx="3724275" cy="1828800"/>
          </a:xfrm>
        </p:spPr>
        <p:txBody>
          <a:bodyPr anchor="b">
            <a:normAutofit/>
          </a:bodyPr>
          <a:lstStyle>
            <a:lvl1pPr>
              <a:defRPr sz="3400"/>
            </a:lvl1pPr>
          </a:lstStyle>
          <a:p>
            <a:r>
              <a:rPr lang="en-US"/>
              <a:t>Click to edit Master title style</a:t>
            </a:r>
          </a:p>
        </p:txBody>
      </p:sp>
      <p:sp>
        <p:nvSpPr>
          <p:cNvPr id="4" name="Text Placeholder 3"/>
          <p:cNvSpPr>
            <a:spLocks noGrp="1"/>
          </p:cNvSpPr>
          <p:nvPr>
            <p:ph type="body" sz="half" idx="2"/>
          </p:nvPr>
        </p:nvSpPr>
        <p:spPr>
          <a:xfrm>
            <a:off x="1219201" y="3429000"/>
            <a:ext cx="3724275" cy="1828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
        <p:nvSpPr>
          <p:cNvPr id="13" name="Freeform 6"/>
          <p:cNvSpPr>
            <a:spLocks/>
          </p:cNvSpPr>
          <p:nvPr/>
        </p:nvSpPr>
        <p:spPr bwMode="auto">
          <a:xfrm>
            <a:off x="5486401" y="861220"/>
            <a:ext cx="5705475" cy="4674464"/>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5633233" y="997568"/>
            <a:ext cx="5411811"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xmlns="" val="1034430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14411"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
        <p:nvSpPr>
          <p:cNvPr id="13" name="Freeform 6"/>
          <p:cNvSpPr>
            <a:spLocks/>
          </p:cNvSpPr>
          <p:nvPr/>
        </p:nvSpPr>
        <p:spPr bwMode="auto">
          <a:xfrm>
            <a:off x="1221357" y="457200"/>
            <a:ext cx="4672315" cy="3810000"/>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41599" y="564152"/>
            <a:ext cx="4431828"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reeform 6"/>
          <p:cNvSpPr>
            <a:spLocks/>
          </p:cNvSpPr>
          <p:nvPr/>
        </p:nvSpPr>
        <p:spPr bwMode="auto">
          <a:xfrm>
            <a:off x="6286500" y="457200"/>
            <a:ext cx="4672584" cy="3813048"/>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6405372" y="566928"/>
            <a:ext cx="443484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6679692"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3988477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12" name="Freeform 18"/>
          <p:cNvSpPr>
            <a:spLocks/>
          </p:cNvSpPr>
          <p:nvPr/>
        </p:nvSpPr>
        <p:spPr bwMode="gray">
          <a:xfrm>
            <a:off x="981077" y="227614"/>
            <a:ext cx="4963987" cy="5868386"/>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
        <p:nvSpPr>
          <p:cNvPr id="16" name="Picture Placeholder 15"/>
          <p:cNvSpPr>
            <a:spLocks noGrp="1"/>
          </p:cNvSpPr>
          <p:nvPr>
            <p:ph type="pic" idx="1"/>
          </p:nvPr>
        </p:nvSpPr>
        <p:spPr>
          <a:xfrm>
            <a:off x="1388299" y="583112"/>
            <a:ext cx="4149540"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6400103" y="4724420"/>
            <a:ext cx="4561536" cy="115252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Freeform 18"/>
          <p:cNvSpPr>
            <a:spLocks/>
          </p:cNvSpPr>
          <p:nvPr/>
        </p:nvSpPr>
        <p:spPr bwMode="gray">
          <a:xfrm>
            <a:off x="5838828"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idx="15"/>
          </p:nvPr>
        </p:nvSpPr>
        <p:spPr>
          <a:xfrm>
            <a:off x="6093987" y="552924"/>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Freeform 18"/>
          <p:cNvSpPr>
            <a:spLocks/>
          </p:cNvSpPr>
          <p:nvPr/>
        </p:nvSpPr>
        <p:spPr bwMode="gray">
          <a:xfrm>
            <a:off x="8543924"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idx="16"/>
          </p:nvPr>
        </p:nvSpPr>
        <p:spPr>
          <a:xfrm>
            <a:off x="8799083" y="552924"/>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Title 2"/>
          <p:cNvSpPr>
            <a:spLocks noGrp="1"/>
          </p:cNvSpPr>
          <p:nvPr>
            <p:ph type="title"/>
          </p:nvPr>
        </p:nvSpPr>
        <p:spPr>
          <a:xfrm>
            <a:off x="6400800" y="3657600"/>
            <a:ext cx="4572000" cy="99060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xmlns="" val="725515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3962400"/>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
        <p:nvSpPr>
          <p:cNvPr id="13" name="Freeform 6"/>
          <p:cNvSpPr>
            <a:spLocks/>
          </p:cNvSpPr>
          <p:nvPr/>
        </p:nvSpPr>
        <p:spPr bwMode="auto">
          <a:xfrm>
            <a:off x="1221357" y="457200"/>
            <a:ext cx="3227683"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04434"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reeform 6"/>
          <p:cNvSpPr>
            <a:spLocks/>
          </p:cNvSpPr>
          <p:nvPr/>
        </p:nvSpPr>
        <p:spPr bwMode="auto">
          <a:xfrm>
            <a:off x="4726557" y="457200"/>
            <a:ext cx="3227683"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4809634"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8211412" y="1125494"/>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Freeform 6"/>
          <p:cNvSpPr>
            <a:spLocks/>
          </p:cNvSpPr>
          <p:nvPr/>
        </p:nvSpPr>
        <p:spPr bwMode="auto">
          <a:xfrm>
            <a:off x="4231257" y="3248045"/>
            <a:ext cx="3227683"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Picture Placeholder 13"/>
          <p:cNvSpPr>
            <a:spLocks noGrp="1"/>
          </p:cNvSpPr>
          <p:nvPr>
            <p:ph type="pic" idx="15"/>
          </p:nvPr>
        </p:nvSpPr>
        <p:spPr>
          <a:xfrm>
            <a:off x="4314334"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Freeform 6"/>
          <p:cNvSpPr>
            <a:spLocks/>
          </p:cNvSpPr>
          <p:nvPr/>
        </p:nvSpPr>
        <p:spPr bwMode="auto">
          <a:xfrm>
            <a:off x="7726929" y="3248045"/>
            <a:ext cx="3227683"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p:ph type="pic" idx="16"/>
          </p:nvPr>
        </p:nvSpPr>
        <p:spPr>
          <a:xfrm>
            <a:off x="7810009"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xmlns="" val="2301965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1845209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8" name="Freeform 47"/>
          <p:cNvSpPr/>
          <p:nvPr/>
        </p:nvSpPr>
        <p:spPr bwMode="white">
          <a:xfrm>
            <a:off x="8078412" y="4780535"/>
            <a:ext cx="3187624" cy="2097342"/>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246861" y="5484210"/>
            <a:ext cx="176971" cy="811674"/>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 name="connsiteX0" fmla="*/ 0 w 91245"/>
              <a:gd name="connsiteY0" fmla="*/ 25963 h 1017853"/>
              <a:gd name="connsiteX1" fmla="*/ 58075 w 91245"/>
              <a:gd name="connsiteY1" fmla="*/ 1017853 h 1017853"/>
              <a:gd name="connsiteX2" fmla="*/ 91245 w 91245"/>
              <a:gd name="connsiteY2" fmla="*/ 1014267 h 1017853"/>
              <a:gd name="connsiteX3" fmla="*/ 49443 w 91245"/>
              <a:gd name="connsiteY3" fmla="*/ 1094 h 1017853"/>
              <a:gd name="connsiteX4" fmla="*/ 0 w 91245"/>
              <a:gd name="connsiteY4" fmla="*/ 25963 h 1017853"/>
              <a:gd name="connsiteX0" fmla="*/ 0 w 81720"/>
              <a:gd name="connsiteY0" fmla="*/ 23421 h 1019274"/>
              <a:gd name="connsiteX1" fmla="*/ 48550 w 81720"/>
              <a:gd name="connsiteY1" fmla="*/ 1019274 h 1019274"/>
              <a:gd name="connsiteX2" fmla="*/ 81720 w 81720"/>
              <a:gd name="connsiteY2" fmla="*/ 1015688 h 1019274"/>
              <a:gd name="connsiteX3" fmla="*/ 39918 w 81720"/>
              <a:gd name="connsiteY3" fmla="*/ 2515 h 1019274"/>
              <a:gd name="connsiteX4" fmla="*/ 0 w 81720"/>
              <a:gd name="connsiteY4" fmla="*/ 23421 h 1019274"/>
              <a:gd name="connsiteX0" fmla="*/ 0 w 81720"/>
              <a:gd name="connsiteY0" fmla="*/ 23421 h 1031164"/>
              <a:gd name="connsiteX1" fmla="*/ 4100 w 81720"/>
              <a:gd name="connsiteY1" fmla="*/ 1031164 h 1031164"/>
              <a:gd name="connsiteX2" fmla="*/ 81720 w 81720"/>
              <a:gd name="connsiteY2" fmla="*/ 1015688 h 1031164"/>
              <a:gd name="connsiteX3" fmla="*/ 39918 w 81720"/>
              <a:gd name="connsiteY3" fmla="*/ 2515 h 1031164"/>
              <a:gd name="connsiteX4" fmla="*/ 0 w 81720"/>
              <a:gd name="connsiteY4" fmla="*/ 23421 h 1031164"/>
              <a:gd name="connsiteX0" fmla="*/ 0 w 39918"/>
              <a:gd name="connsiteY0" fmla="*/ 23421 h 1035504"/>
              <a:gd name="connsiteX1" fmla="*/ 4100 w 39918"/>
              <a:gd name="connsiteY1" fmla="*/ 1031164 h 1035504"/>
              <a:gd name="connsiteX2" fmla="*/ 37270 w 39918"/>
              <a:gd name="connsiteY2" fmla="*/ 1035504 h 1035504"/>
              <a:gd name="connsiteX3" fmla="*/ 39918 w 39918"/>
              <a:gd name="connsiteY3" fmla="*/ 2515 h 1035504"/>
              <a:gd name="connsiteX4" fmla="*/ 0 w 39918"/>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4400"/>
              <a:gd name="connsiteY0" fmla="*/ 23421 h 1035504"/>
              <a:gd name="connsiteX1" fmla="*/ 4100 w 54400"/>
              <a:gd name="connsiteY1" fmla="*/ 1031164 h 1035504"/>
              <a:gd name="connsiteX2" fmla="*/ 37270 w 54400"/>
              <a:gd name="connsiteY2" fmla="*/ 1035504 h 1035504"/>
              <a:gd name="connsiteX3" fmla="*/ 39918 w 54400"/>
              <a:gd name="connsiteY3" fmla="*/ 2515 h 1035504"/>
              <a:gd name="connsiteX4" fmla="*/ 0 w 54400"/>
              <a:gd name="connsiteY4" fmla="*/ 23421 h 1035504"/>
              <a:gd name="connsiteX0" fmla="*/ 0 w 199377"/>
              <a:gd name="connsiteY0" fmla="*/ 23421 h 1031164"/>
              <a:gd name="connsiteX1" fmla="*/ 4100 w 199377"/>
              <a:gd name="connsiteY1" fmla="*/ 1031164 h 1031164"/>
              <a:gd name="connsiteX2" fmla="*/ 196020 w 199377"/>
              <a:gd name="connsiteY2" fmla="*/ 1023614 h 1031164"/>
              <a:gd name="connsiteX3" fmla="*/ 39918 w 199377"/>
              <a:gd name="connsiteY3" fmla="*/ 2515 h 1031164"/>
              <a:gd name="connsiteX4" fmla="*/ 0 w 199377"/>
              <a:gd name="connsiteY4" fmla="*/ 23421 h 103116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6020"/>
              <a:gd name="connsiteY0" fmla="*/ 23421 h 1023614"/>
              <a:gd name="connsiteX1" fmla="*/ 143800 w 196020"/>
              <a:gd name="connsiteY1" fmla="*/ 1015311 h 1023614"/>
              <a:gd name="connsiteX2" fmla="*/ 196020 w 196020"/>
              <a:gd name="connsiteY2" fmla="*/ 1023614 h 1023614"/>
              <a:gd name="connsiteX3" fmla="*/ 39918 w 196020"/>
              <a:gd name="connsiteY3" fmla="*/ 2515 h 1023614"/>
              <a:gd name="connsiteX4" fmla="*/ 0 w 196020"/>
              <a:gd name="connsiteY4" fmla="*/ 23421 h 1023614"/>
              <a:gd name="connsiteX0" fmla="*/ 0 w 176970"/>
              <a:gd name="connsiteY0" fmla="*/ 23421 h 1015310"/>
              <a:gd name="connsiteX1" fmla="*/ 143800 w 176970"/>
              <a:gd name="connsiteY1" fmla="*/ 1015311 h 1015310"/>
              <a:gd name="connsiteX2" fmla="*/ 176970 w 176970"/>
              <a:gd name="connsiteY2" fmla="*/ 1007761 h 1015310"/>
              <a:gd name="connsiteX3" fmla="*/ 39918 w 176970"/>
              <a:gd name="connsiteY3" fmla="*/ 2515 h 1015310"/>
              <a:gd name="connsiteX4" fmla="*/ 0 w 176970"/>
              <a:gd name="connsiteY4" fmla="*/ 23421 h 1015310"/>
              <a:gd name="connsiteX0" fmla="*/ 0 w 176970"/>
              <a:gd name="connsiteY0" fmla="*/ 21304 h 1013194"/>
              <a:gd name="connsiteX1" fmla="*/ 143800 w 176970"/>
              <a:gd name="connsiteY1" fmla="*/ 1013194 h 1013194"/>
              <a:gd name="connsiteX2" fmla="*/ 176970 w 176970"/>
              <a:gd name="connsiteY2" fmla="*/ 1005644 h 1013194"/>
              <a:gd name="connsiteX3" fmla="*/ 30393 w 176970"/>
              <a:gd name="connsiteY3" fmla="*/ 4362 h 1013194"/>
              <a:gd name="connsiteX4" fmla="*/ 0 w 176970"/>
              <a:gd name="connsiteY4" fmla="*/ 21304 h 101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64" name="Group 63"/>
          <p:cNvGrpSpPr/>
          <p:nvPr/>
        </p:nvGrpSpPr>
        <p:grpSpPr>
          <a:xfrm rot="20309037">
            <a:off x="9052851" y="5923017"/>
            <a:ext cx="577852" cy="197668"/>
            <a:chOff x="11572034" y="6157344"/>
            <a:chExt cx="478917" cy="163826"/>
          </a:xfrm>
        </p:grpSpPr>
        <p:sp>
          <p:nvSpPr>
            <p:cNvPr id="65"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22"/>
          <p:cNvSpPr>
            <a:spLocks/>
          </p:cNvSpPr>
          <p:nvPr/>
        </p:nvSpPr>
        <p:spPr bwMode="auto">
          <a:xfrm rot="400626" flipH="1">
            <a:off x="9983446" y="5613318"/>
            <a:ext cx="203351" cy="93888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p:nvPr/>
        </p:nvSpPr>
        <p:spPr bwMode="white">
          <a:xfrm flipH="1">
            <a:off x="0" y="2152833"/>
            <a:ext cx="4062160" cy="2926297"/>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oup 36"/>
          <p:cNvGrpSpPr/>
          <p:nvPr/>
        </p:nvGrpSpPr>
        <p:grpSpPr bwMode="ltGray">
          <a:xfrm rot="1052519">
            <a:off x="4157779" y="5000681"/>
            <a:ext cx="526320" cy="1068532"/>
            <a:chOff x="4654532" y="4913149"/>
            <a:chExt cx="538090" cy="1092429"/>
          </a:xfrm>
          <a:solidFill>
            <a:schemeClr val="accent2"/>
          </a:solidFill>
        </p:grpSpPr>
        <p:sp>
          <p:nvSpPr>
            <p:cNvPr id="25" name="Heart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art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art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p:cNvSpPr/>
          <p:nvPr/>
        </p:nvSpPr>
        <p:spPr>
          <a:xfrm rot="21350723">
            <a:off x="3848851" y="4146662"/>
            <a:ext cx="205359" cy="1785122"/>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95529 w 321161"/>
              <a:gd name="connsiteY9" fmla="*/ 794516 h 2425402"/>
              <a:gd name="connsiteX10" fmla="*/ 127075 w 321161"/>
              <a:gd name="connsiteY10" fmla="*/ 0 h 2425402"/>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25463 w 321161"/>
              <a:gd name="connsiteY5" fmla="*/ 1637810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09150 w 321161"/>
              <a:gd name="connsiteY5" fmla="*/ 1404737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6795 w 185025"/>
              <a:gd name="connsiteY0" fmla="*/ 0 h 1404737"/>
              <a:gd name="connsiteX1" fmla="*/ 11110 w 185025"/>
              <a:gd name="connsiteY1" fmla="*/ 855863 h 1404737"/>
              <a:gd name="connsiteX2" fmla="*/ 1921 w 185025"/>
              <a:gd name="connsiteY2" fmla="*/ 915927 h 1404737"/>
              <a:gd name="connsiteX3" fmla="*/ 38244 w 185025"/>
              <a:gd name="connsiteY3" fmla="*/ 1396895 h 1404737"/>
              <a:gd name="connsiteX4" fmla="*/ 73014 w 185025"/>
              <a:gd name="connsiteY4" fmla="*/ 1404737 h 1404737"/>
              <a:gd name="connsiteX5" fmla="*/ 48761 w 185025"/>
              <a:gd name="connsiteY5" fmla="*/ 927805 h 1404737"/>
              <a:gd name="connsiteX6" fmla="*/ 185025 w 185025"/>
              <a:gd name="connsiteY6" fmla="*/ 831210 h 1404737"/>
              <a:gd name="connsiteX7" fmla="*/ 46968 w 185025"/>
              <a:gd name="connsiteY7" fmla="*/ 883206 h 1404737"/>
              <a:gd name="connsiteX8" fmla="*/ 59393 w 185025"/>
              <a:gd name="connsiteY8" fmla="*/ 10510 h 1404737"/>
              <a:gd name="connsiteX9" fmla="*/ 16795 w 185025"/>
              <a:gd name="connsiteY9"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46968 w 73014"/>
              <a:gd name="connsiteY6" fmla="*/ 883206 h 1404737"/>
              <a:gd name="connsiteX7" fmla="*/ 59393 w 73014"/>
              <a:gd name="connsiteY7" fmla="*/ 10510 h 1404737"/>
              <a:gd name="connsiteX8" fmla="*/ 16795 w 73014"/>
              <a:gd name="connsiteY8"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59393 w 73014"/>
              <a:gd name="connsiteY6" fmla="*/ 10510 h 1404737"/>
              <a:gd name="connsiteX7" fmla="*/ 16795 w 73014"/>
              <a:gd name="connsiteY7"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59393 w 73014"/>
              <a:gd name="connsiteY5" fmla="*/ 10510 h 1404737"/>
              <a:gd name="connsiteX6" fmla="*/ 16795 w 73014"/>
              <a:gd name="connsiteY6" fmla="*/ 0 h 1404737"/>
              <a:gd name="connsiteX0" fmla="*/ 15684 w 71903"/>
              <a:gd name="connsiteY0" fmla="*/ 0 h 1404737"/>
              <a:gd name="connsiteX1" fmla="*/ 810 w 71903"/>
              <a:gd name="connsiteY1" fmla="*/ 915927 h 1404737"/>
              <a:gd name="connsiteX2" fmla="*/ 37133 w 71903"/>
              <a:gd name="connsiteY2" fmla="*/ 1396895 h 1404737"/>
              <a:gd name="connsiteX3" fmla="*/ 71903 w 71903"/>
              <a:gd name="connsiteY3" fmla="*/ 1404737 h 1404737"/>
              <a:gd name="connsiteX4" fmla="*/ 58282 w 71903"/>
              <a:gd name="connsiteY4" fmla="*/ 10510 h 1404737"/>
              <a:gd name="connsiteX5" fmla="*/ 15684 w 71903"/>
              <a:gd name="connsiteY5" fmla="*/ 0 h 1404737"/>
              <a:gd name="connsiteX0" fmla="*/ 510 w 56729"/>
              <a:gd name="connsiteY0" fmla="*/ 0 h 1404737"/>
              <a:gd name="connsiteX1" fmla="*/ 21959 w 56729"/>
              <a:gd name="connsiteY1" fmla="*/ 1396895 h 1404737"/>
              <a:gd name="connsiteX2" fmla="*/ 56729 w 56729"/>
              <a:gd name="connsiteY2" fmla="*/ 1404737 h 1404737"/>
              <a:gd name="connsiteX3" fmla="*/ 43108 w 56729"/>
              <a:gd name="connsiteY3" fmla="*/ 10510 h 1404737"/>
              <a:gd name="connsiteX4" fmla="*/ 510 w 56729"/>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91442 w 147661"/>
              <a:gd name="connsiteY0" fmla="*/ 0 h 1404737"/>
              <a:gd name="connsiteX1" fmla="*/ 8865 w 147661"/>
              <a:gd name="connsiteY1" fmla="*/ 1371281 h 1404737"/>
              <a:gd name="connsiteX2" fmla="*/ 147661 w 147661"/>
              <a:gd name="connsiteY2" fmla="*/ 1404737 h 1404737"/>
              <a:gd name="connsiteX3" fmla="*/ 134040 w 147661"/>
              <a:gd name="connsiteY3" fmla="*/ 10510 h 1404737"/>
              <a:gd name="connsiteX4" fmla="*/ 91442 w 147661"/>
              <a:gd name="connsiteY4" fmla="*/ 0 h 140473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040"/>
              <a:gd name="connsiteY0" fmla="*/ 0 h 1381407"/>
              <a:gd name="connsiteX1" fmla="*/ 8865 w 134040"/>
              <a:gd name="connsiteY1" fmla="*/ 1371281 h 1381407"/>
              <a:gd name="connsiteX2" fmla="*/ 56008 w 134040"/>
              <a:gd name="connsiteY2" fmla="*/ 1381407 h 1381407"/>
              <a:gd name="connsiteX3" fmla="*/ 134040 w 134040"/>
              <a:gd name="connsiteY3" fmla="*/ 10510 h 1381407"/>
              <a:gd name="connsiteX4" fmla="*/ 91442 w 134040"/>
              <a:gd name="connsiteY4" fmla="*/ 0 h 1381407"/>
              <a:gd name="connsiteX0" fmla="*/ 94186 w 136784"/>
              <a:gd name="connsiteY0" fmla="*/ 0 h 1381407"/>
              <a:gd name="connsiteX1" fmla="*/ 11609 w 136784"/>
              <a:gd name="connsiteY1" fmla="*/ 1371281 h 1381407"/>
              <a:gd name="connsiteX2" fmla="*/ 58752 w 136784"/>
              <a:gd name="connsiteY2" fmla="*/ 1381407 h 1381407"/>
              <a:gd name="connsiteX3" fmla="*/ 136784 w 136784"/>
              <a:gd name="connsiteY3" fmla="*/ 10510 h 1381407"/>
              <a:gd name="connsiteX4" fmla="*/ 94186 w 136784"/>
              <a:gd name="connsiteY4" fmla="*/ 0 h 1381407"/>
              <a:gd name="connsiteX0" fmla="*/ 146759 w 189357"/>
              <a:gd name="connsiteY0" fmla="*/ 0 h 1381407"/>
              <a:gd name="connsiteX1" fmla="*/ 7838 w 189357"/>
              <a:gd name="connsiteY1" fmla="*/ 1368294 h 1381407"/>
              <a:gd name="connsiteX2" fmla="*/ 111325 w 189357"/>
              <a:gd name="connsiteY2" fmla="*/ 1381407 h 1381407"/>
              <a:gd name="connsiteX3" fmla="*/ 189357 w 189357"/>
              <a:gd name="connsiteY3" fmla="*/ 10510 h 1381407"/>
              <a:gd name="connsiteX4" fmla="*/ 146759 w 189357"/>
              <a:gd name="connsiteY4" fmla="*/ 0 h 1381407"/>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9043 w 189250"/>
              <a:gd name="connsiteY0" fmla="*/ 0 h 1367853"/>
              <a:gd name="connsiteX1" fmla="*/ 7731 w 189250"/>
              <a:gd name="connsiteY1" fmla="*/ 1367853 h 1367853"/>
              <a:gd name="connsiteX2" fmla="*/ 39458 w 189250"/>
              <a:gd name="connsiteY2" fmla="*/ 1367709 h 1367853"/>
              <a:gd name="connsiteX3" fmla="*/ 189250 w 189250"/>
              <a:gd name="connsiteY3" fmla="*/ 10069 h 1367853"/>
              <a:gd name="connsiteX4" fmla="*/ 149043 w 189250"/>
              <a:gd name="connsiteY4" fmla="*/ 0 h 1367853"/>
              <a:gd name="connsiteX0" fmla="*/ 149192 w 189399"/>
              <a:gd name="connsiteY0" fmla="*/ 0 h 1367853"/>
              <a:gd name="connsiteX1" fmla="*/ 7880 w 189399"/>
              <a:gd name="connsiteY1" fmla="*/ 1367853 h 1367853"/>
              <a:gd name="connsiteX2" fmla="*/ 39607 w 189399"/>
              <a:gd name="connsiteY2" fmla="*/ 1367709 h 1367853"/>
              <a:gd name="connsiteX3" fmla="*/ 189399 w 189399"/>
              <a:gd name="connsiteY3" fmla="*/ 10069 h 1367853"/>
              <a:gd name="connsiteX4" fmla="*/ 149192 w 189399"/>
              <a:gd name="connsiteY4" fmla="*/ 0 h 1367853"/>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54" name="Group 53"/>
          <p:cNvGrpSpPr/>
          <p:nvPr/>
        </p:nvGrpSpPr>
        <p:grpSpPr bwMode="ltGray">
          <a:xfrm rot="266621">
            <a:off x="1480776" y="3619122"/>
            <a:ext cx="1050760" cy="2334666"/>
            <a:chOff x="438214" y="3736038"/>
            <a:chExt cx="1102141" cy="2312600"/>
          </a:xfrm>
        </p:grpSpPr>
        <p:sp>
          <p:nvSpPr>
            <p:cNvPr id="32" name="Heart 31"/>
            <p:cNvSpPr/>
            <p:nvPr/>
          </p:nvSpPr>
          <p:spPr bwMode="ltGray">
            <a:xfrm rot="20624671">
              <a:off x="438214" y="37360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art 31"/>
            <p:cNvSpPr/>
            <p:nvPr/>
          </p:nvSpPr>
          <p:spPr bwMode="ltGray">
            <a:xfrm rot="20392545">
              <a:off x="561667" y="4255236"/>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1"/>
            <p:cNvSpPr/>
            <p:nvPr/>
          </p:nvSpPr>
          <p:spPr bwMode="ltGray">
            <a:xfrm rot="20416099">
              <a:off x="701648" y="473531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22"/>
          <p:cNvSpPr>
            <a:spLocks/>
          </p:cNvSpPr>
          <p:nvPr/>
        </p:nvSpPr>
        <p:spPr bwMode="auto">
          <a:xfrm rot="20849931">
            <a:off x="936794" y="4464972"/>
            <a:ext cx="360401" cy="1664005"/>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noEditPoints="1"/>
          </p:cNvSpPr>
          <p:nvPr/>
        </p:nvSpPr>
        <p:spPr bwMode="auto">
          <a:xfrm rot="664601" flipH="1">
            <a:off x="1091130" y="224384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7"/>
          <p:cNvSpPr>
            <a:spLocks noEditPoints="1"/>
          </p:cNvSpPr>
          <p:nvPr/>
        </p:nvSpPr>
        <p:spPr bwMode="auto">
          <a:xfrm rot="664601" flipH="1">
            <a:off x="1091130" y="224384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5" name="Freeform 7"/>
          <p:cNvSpPr>
            <a:spLocks noEditPoints="1"/>
          </p:cNvSpPr>
          <p:nvPr/>
        </p:nvSpPr>
        <p:spPr bwMode="auto">
          <a:xfrm rot="1632987" flipH="1">
            <a:off x="3451299" y="3058611"/>
            <a:ext cx="1122967"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7"/>
          <p:cNvSpPr>
            <a:spLocks noEditPoints="1"/>
          </p:cNvSpPr>
          <p:nvPr/>
        </p:nvSpPr>
        <p:spPr bwMode="auto">
          <a:xfrm rot="1632987" flipH="1">
            <a:off x="3451299" y="3058611"/>
            <a:ext cx="1122967"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7"/>
          <p:cNvSpPr>
            <a:spLocks noEditPoints="1"/>
          </p:cNvSpPr>
          <p:nvPr/>
        </p:nvSpPr>
        <p:spPr bwMode="auto">
          <a:xfrm rot="966423" flipH="1">
            <a:off x="8798293" y="4681684"/>
            <a:ext cx="835555"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6" cstate="print">
              <a:duotone>
                <a:schemeClr val="accent1">
                  <a:shade val="45000"/>
                  <a:satMod val="135000"/>
                </a:schemeClr>
                <a:prstClr val="white"/>
              </a:duotone>
              <a:extLst>
                <a:ext uri="{BEBA8EAE-BF5A-486C-A8C5-ECC9F3942E4B}">
                  <a14:imgProps xmlns:a14="http://schemas.microsoft.com/office/drawing/2010/main" xmlns="">
                    <a14:imgLayer r:embed="rId7">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51" name="Freeform 7"/>
          <p:cNvSpPr>
            <a:spLocks noEditPoints="1"/>
          </p:cNvSpPr>
          <p:nvPr/>
        </p:nvSpPr>
        <p:spPr bwMode="auto">
          <a:xfrm rot="966423" flipH="1">
            <a:off x="8798293" y="4681684"/>
            <a:ext cx="835555"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3" name="Freeform 22"/>
          <p:cNvSpPr>
            <a:spLocks/>
          </p:cNvSpPr>
          <p:nvPr/>
        </p:nvSpPr>
        <p:spPr bwMode="auto">
          <a:xfrm>
            <a:off x="9668509" y="533388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bwMode="ltGray">
          <a:xfrm rot="20939549" flipH="1">
            <a:off x="11256105" y="5792903"/>
            <a:ext cx="453443" cy="897908"/>
            <a:chOff x="468143" y="3850559"/>
            <a:chExt cx="1110029" cy="2198079"/>
          </a:xfrm>
        </p:grpSpPr>
        <p:sp>
          <p:nvSpPr>
            <p:cNvPr id="56" name="Heart 31"/>
            <p:cNvSpPr/>
            <p:nvPr/>
          </p:nvSpPr>
          <p:spPr bwMode="ltGray">
            <a:xfrm rot="20624671">
              <a:off x="468143" y="385055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7"/>
          <p:cNvSpPr>
            <a:spLocks noEditPoints="1"/>
          </p:cNvSpPr>
          <p:nvPr/>
        </p:nvSpPr>
        <p:spPr bwMode="auto">
          <a:xfrm rot="20039175">
            <a:off x="11085293" y="500090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8" cstate="print">
              <a:duotone>
                <a:schemeClr val="accent4">
                  <a:shade val="45000"/>
                  <a:satMod val="135000"/>
                </a:schemeClr>
                <a:prstClr val="white"/>
              </a:duotone>
              <a:extLst>
                <a:ext uri="{BEBA8EAE-BF5A-486C-A8C5-ECC9F3942E4B}">
                  <a14:imgProps xmlns:a14="http://schemas.microsoft.com/office/drawing/2010/main" xmlns="">
                    <a14:imgLayer r:embed="rId9">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7"/>
          <p:cNvSpPr>
            <a:spLocks noEditPoints="1"/>
          </p:cNvSpPr>
          <p:nvPr/>
        </p:nvSpPr>
        <p:spPr bwMode="auto">
          <a:xfrm rot="20039175">
            <a:off x="11085293" y="500090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22"/>
          <p:cNvSpPr/>
          <p:nvPr/>
        </p:nvSpPr>
        <p:spPr>
          <a:xfrm flipH="1">
            <a:off x="7828749" y="6271978"/>
            <a:ext cx="4363251"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10" cstate="print">
              <a:extLst>
                <a:ext uri="{28A0092B-C50C-407E-A947-70E740481C1C}">
                  <a14:useLocalDpi xmlns:a14="http://schemas.microsoft.com/office/drawing/2010/main" xmlns=""/>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8" name="Freeform 17"/>
          <p:cNvSpPr/>
          <p:nvPr/>
        </p:nvSpPr>
        <p:spPr>
          <a:xfrm flipH="1">
            <a:off x="7857905" y="6454042"/>
            <a:ext cx="2813675" cy="403958"/>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2" name="Title 1"/>
          <p:cNvSpPr>
            <a:spLocks noGrp="1"/>
          </p:cNvSpPr>
          <p:nvPr>
            <p:ph type="title"/>
          </p:nvPr>
        </p:nvSpPr>
        <p:spPr>
          <a:xfrm>
            <a:off x="5867401" y="381000"/>
            <a:ext cx="5480051" cy="3048000"/>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5867401" y="3581401"/>
            <a:ext cx="5480051" cy="762000"/>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2" name="Freeform 21"/>
          <p:cNvSpPr/>
          <p:nvPr/>
        </p:nvSpPr>
        <p:spPr>
          <a:xfrm flipH="1">
            <a:off x="1" y="5903873"/>
            <a:ext cx="9168123"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10" cstate="print">
              <a:extLst>
                <a:ext uri="{28A0092B-C50C-407E-A947-70E740481C1C}">
                  <a14:useLocalDpi xmlns:a14="http://schemas.microsoft.com/office/drawing/2010/main" xmlns=""/>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39" name="Group 38"/>
          <p:cNvGrpSpPr/>
          <p:nvPr/>
        </p:nvGrpSpPr>
        <p:grpSpPr>
          <a:xfrm rot="359119" flipH="1">
            <a:off x="3532832" y="4466854"/>
            <a:ext cx="748823" cy="256154"/>
            <a:chOff x="11572034" y="6157344"/>
            <a:chExt cx="478917" cy="163826"/>
          </a:xfrm>
        </p:grpSpPr>
        <p:sp>
          <p:nvSpPr>
            <p:cNvPr id="40"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922135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904999"/>
            <a:ext cx="4572000" cy="4038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4999"/>
            <a:ext cx="4572000" cy="4038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C4B3D8-5ADB-4A32-BF23-A92F8A52B91A}"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pPr/>
              <a:t>‹#›</a:t>
            </a:fld>
            <a:endParaRPr lang="en-US"/>
          </a:p>
        </p:txBody>
      </p:sp>
    </p:spTree>
    <p:extLst>
      <p:ext uri="{BB962C8B-B14F-4D97-AF65-F5344CB8AC3E}">
        <p14:creationId xmlns:p14="http://schemas.microsoft.com/office/powerpoint/2010/main" xmlns="" val="1144541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3.wdp"/><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7" name="Freeform 26"/>
          <p:cNvSpPr/>
          <p:nvPr userDrawn="1"/>
        </p:nvSpPr>
        <p:spPr bwMode="white">
          <a:xfrm rot="5188121">
            <a:off x="10267612" y="4847780"/>
            <a:ext cx="2155040" cy="1809820"/>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a:spLocks/>
          </p:cNvSpPr>
          <p:nvPr userDrawn="1"/>
        </p:nvSpPr>
        <p:spPr bwMode="auto">
          <a:xfrm>
            <a:off x="11836087" y="5539878"/>
            <a:ext cx="224104" cy="1105063"/>
          </a:xfrm>
          <a:custGeom>
            <a:avLst/>
            <a:gdLst>
              <a:gd name="T0" fmla="*/ 37 w 72"/>
              <a:gd name="T1" fmla="*/ 128 h 353"/>
              <a:gd name="T2" fmla="*/ 36 w 72"/>
              <a:gd name="T3" fmla="*/ 128 h 353"/>
              <a:gd name="T4" fmla="*/ 37 w 72"/>
              <a:gd name="T5" fmla="*/ 101 h 353"/>
              <a:gd name="T6" fmla="*/ 62 w 72"/>
              <a:gd name="T7" fmla="*/ 81 h 353"/>
              <a:gd name="T8" fmla="*/ 35 w 72"/>
              <a:gd name="T9" fmla="*/ 63 h 353"/>
              <a:gd name="T10" fmla="*/ 33 w 72"/>
              <a:gd name="T11" fmla="*/ 36 h 353"/>
              <a:gd name="T12" fmla="*/ 47 w 72"/>
              <a:gd name="T13" fmla="*/ 16 h 353"/>
              <a:gd name="T14" fmla="*/ 24 w 72"/>
              <a:gd name="T15" fmla="*/ 2 h 353"/>
              <a:gd name="T16" fmla="*/ 5 w 72"/>
              <a:gd name="T17" fmla="*/ 22 h 353"/>
              <a:gd name="T18" fmla="*/ 26 w 72"/>
              <a:gd name="T19" fmla="*/ 37 h 353"/>
              <a:gd name="T20" fmla="*/ 28 w 72"/>
              <a:gd name="T21" fmla="*/ 63 h 353"/>
              <a:gd name="T22" fmla="*/ 6 w 72"/>
              <a:gd name="T23" fmla="*/ 82 h 353"/>
              <a:gd name="T24" fmla="*/ 30 w 72"/>
              <a:gd name="T25" fmla="*/ 101 h 353"/>
              <a:gd name="T26" fmla="*/ 29 w 72"/>
              <a:gd name="T27" fmla="*/ 128 h 353"/>
              <a:gd name="T28" fmla="*/ 0 w 72"/>
              <a:gd name="T29" fmla="*/ 148 h 353"/>
              <a:gd name="T30" fmla="*/ 27 w 72"/>
              <a:gd name="T31" fmla="*/ 170 h 353"/>
              <a:gd name="T32" fmla="*/ 6 w 72"/>
              <a:gd name="T33" fmla="*/ 352 h 353"/>
              <a:gd name="T34" fmla="*/ 13 w 72"/>
              <a:gd name="T35" fmla="*/ 353 h 353"/>
              <a:gd name="T36" fmla="*/ 34 w 72"/>
              <a:gd name="T37" fmla="*/ 171 h 353"/>
              <a:gd name="T38" fmla="*/ 35 w 72"/>
              <a:gd name="T39" fmla="*/ 171 h 353"/>
              <a:gd name="T40" fmla="*/ 71 w 72"/>
              <a:gd name="T41" fmla="*/ 152 h 353"/>
              <a:gd name="T42" fmla="*/ 37 w 72"/>
              <a:gd name="T43" fmla="*/ 1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p:nvPr userDrawn="1"/>
        </p:nvSpPr>
        <p:spPr>
          <a:xfrm>
            <a:off x="11575972" y="5545758"/>
            <a:ext cx="91245" cy="1007461"/>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9" name="Freeform 5"/>
          <p:cNvSpPr>
            <a:spLocks noEditPoints="1"/>
          </p:cNvSpPr>
          <p:nvPr userDrawn="1"/>
        </p:nvSpPr>
        <p:spPr bwMode="auto">
          <a:xfrm flipH="1">
            <a:off x="11305031"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8" cstate="print">
              <a:duotone>
                <a:schemeClr val="accent1">
                  <a:shade val="45000"/>
                  <a:satMod val="135000"/>
                </a:schemeClr>
                <a:prstClr val="white"/>
              </a:duotone>
              <a:extLst>
                <a:ext uri="{BEBA8EAE-BF5A-486C-A8C5-ECC9F3942E4B}">
                  <a14:imgProps xmlns:a14="http://schemas.microsoft.com/office/drawing/2010/main" xmlns="">
                    <a14:imgLayer r:embed="rId19">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noEditPoints="1"/>
          </p:cNvSpPr>
          <p:nvPr userDrawn="1"/>
        </p:nvSpPr>
        <p:spPr bwMode="auto">
          <a:xfrm flipH="1">
            <a:off x="11305031"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p:nvPr userDrawn="1"/>
        </p:nvSpPr>
        <p:spPr bwMode="white">
          <a:xfrm>
            <a:off x="14" y="3816253"/>
            <a:ext cx="1639369" cy="1750780"/>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2"/>
          <p:cNvSpPr>
            <a:spLocks/>
          </p:cNvSpPr>
          <p:nvPr userDrawn="1"/>
        </p:nvSpPr>
        <p:spPr bwMode="auto">
          <a:xfrm rot="384198">
            <a:off x="781350" y="5136171"/>
            <a:ext cx="173375" cy="124600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 name="connsiteX0" fmla="*/ 5882 w 10000"/>
              <a:gd name="connsiteY0" fmla="*/ 3788 h 9964"/>
              <a:gd name="connsiteX1" fmla="*/ 5882 w 10000"/>
              <a:gd name="connsiteY1" fmla="*/ 2989 h 9964"/>
              <a:gd name="connsiteX2" fmla="*/ 9216 w 10000"/>
              <a:gd name="connsiteY2" fmla="*/ 2443 h 9964"/>
              <a:gd name="connsiteX3" fmla="*/ 6078 w 10000"/>
              <a:gd name="connsiteY3" fmla="*/ 1855 h 9964"/>
              <a:gd name="connsiteX4" fmla="*/ 6275 w 10000"/>
              <a:gd name="connsiteY4" fmla="*/ 1098 h 9964"/>
              <a:gd name="connsiteX5" fmla="*/ 9216 w 10000"/>
              <a:gd name="connsiteY5" fmla="*/ 636 h 9964"/>
              <a:gd name="connsiteX6" fmla="*/ 6667 w 10000"/>
              <a:gd name="connsiteY6" fmla="*/ 6 h 9964"/>
              <a:gd name="connsiteX7" fmla="*/ 3333 w 10000"/>
              <a:gd name="connsiteY7" fmla="*/ 468 h 9964"/>
              <a:gd name="connsiteX8" fmla="*/ 5490 w 10000"/>
              <a:gd name="connsiteY8" fmla="*/ 1056 h 9964"/>
              <a:gd name="connsiteX9" fmla="*/ 5098 w 10000"/>
              <a:gd name="connsiteY9" fmla="*/ 1855 h 9964"/>
              <a:gd name="connsiteX10" fmla="*/ 1373 w 10000"/>
              <a:gd name="connsiteY10" fmla="*/ 2401 h 9964"/>
              <a:gd name="connsiteX11" fmla="*/ 4902 w 10000"/>
              <a:gd name="connsiteY11" fmla="*/ 2989 h 9964"/>
              <a:gd name="connsiteX12" fmla="*/ 4902 w 10000"/>
              <a:gd name="connsiteY12" fmla="*/ 3788 h 9964"/>
              <a:gd name="connsiteX13" fmla="*/ 4614 w 10000"/>
              <a:gd name="connsiteY13" fmla="*/ 4470 h 9964"/>
              <a:gd name="connsiteX14" fmla="*/ 0 w 10000"/>
              <a:gd name="connsiteY14" fmla="*/ 4502 h 9964"/>
              <a:gd name="connsiteX15" fmla="*/ 5098 w 10000"/>
              <a:gd name="connsiteY15" fmla="*/ 5048 h 9964"/>
              <a:gd name="connsiteX16" fmla="*/ 5294 w 10000"/>
              <a:gd name="connsiteY16" fmla="*/ 5048 h 9964"/>
              <a:gd name="connsiteX17" fmla="*/ 7843 w 10000"/>
              <a:gd name="connsiteY17" fmla="*/ 9964 h 9964"/>
              <a:gd name="connsiteX18" fmla="*/ 8824 w 10000"/>
              <a:gd name="connsiteY18" fmla="*/ 9922 h 9964"/>
              <a:gd name="connsiteX19" fmla="*/ 6275 w 10000"/>
              <a:gd name="connsiteY19" fmla="*/ 5048 h 9964"/>
              <a:gd name="connsiteX20" fmla="*/ 10000 w 10000"/>
              <a:gd name="connsiteY20" fmla="*/ 4376 h 9964"/>
              <a:gd name="connsiteX21" fmla="*/ 5882 w 10000"/>
              <a:gd name="connsiteY21" fmla="*/ 3788 h 9964"/>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143"/>
              <a:gd name="connsiteY0" fmla="*/ 4545 h 10000"/>
              <a:gd name="connsiteX1" fmla="*/ 5882 w 10143"/>
              <a:gd name="connsiteY1" fmla="*/ 3000 h 10000"/>
              <a:gd name="connsiteX2" fmla="*/ 9216 w 10143"/>
              <a:gd name="connsiteY2" fmla="*/ 2452 h 10000"/>
              <a:gd name="connsiteX3" fmla="*/ 6078 w 10143"/>
              <a:gd name="connsiteY3" fmla="*/ 1862 h 10000"/>
              <a:gd name="connsiteX4" fmla="*/ 6275 w 10143"/>
              <a:gd name="connsiteY4" fmla="*/ 1102 h 10000"/>
              <a:gd name="connsiteX5" fmla="*/ 9216 w 10143"/>
              <a:gd name="connsiteY5" fmla="*/ 638 h 10000"/>
              <a:gd name="connsiteX6" fmla="*/ 6667 w 10143"/>
              <a:gd name="connsiteY6" fmla="*/ 6 h 10000"/>
              <a:gd name="connsiteX7" fmla="*/ 3333 w 10143"/>
              <a:gd name="connsiteY7" fmla="*/ 470 h 10000"/>
              <a:gd name="connsiteX8" fmla="*/ 5490 w 10143"/>
              <a:gd name="connsiteY8" fmla="*/ 1060 h 10000"/>
              <a:gd name="connsiteX9" fmla="*/ 5098 w 10143"/>
              <a:gd name="connsiteY9" fmla="*/ 1862 h 10000"/>
              <a:gd name="connsiteX10" fmla="*/ 1373 w 10143"/>
              <a:gd name="connsiteY10" fmla="*/ 2410 h 10000"/>
              <a:gd name="connsiteX11" fmla="*/ 4902 w 10143"/>
              <a:gd name="connsiteY11" fmla="*/ 3000 h 10000"/>
              <a:gd name="connsiteX12" fmla="*/ 4902 w 10143"/>
              <a:gd name="connsiteY12" fmla="*/ 3802 h 10000"/>
              <a:gd name="connsiteX13" fmla="*/ 4614 w 10143"/>
              <a:gd name="connsiteY13" fmla="*/ 4486 h 10000"/>
              <a:gd name="connsiteX14" fmla="*/ 0 w 10143"/>
              <a:gd name="connsiteY14" fmla="*/ 4518 h 10000"/>
              <a:gd name="connsiteX15" fmla="*/ 5098 w 10143"/>
              <a:gd name="connsiteY15" fmla="*/ 5066 h 10000"/>
              <a:gd name="connsiteX16" fmla="*/ 5294 w 10143"/>
              <a:gd name="connsiteY16" fmla="*/ 5066 h 10000"/>
              <a:gd name="connsiteX17" fmla="*/ 7843 w 10143"/>
              <a:gd name="connsiteY17" fmla="*/ 10000 h 10000"/>
              <a:gd name="connsiteX18" fmla="*/ 8824 w 10143"/>
              <a:gd name="connsiteY18" fmla="*/ 9958 h 10000"/>
              <a:gd name="connsiteX19" fmla="*/ 6275 w 10143"/>
              <a:gd name="connsiteY19" fmla="*/ 5066 h 10000"/>
              <a:gd name="connsiteX20" fmla="*/ 10000 w 10143"/>
              <a:gd name="connsiteY20" fmla="*/ 4392 h 10000"/>
              <a:gd name="connsiteX21" fmla="*/ 5882 w 10143"/>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467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467 h 10000"/>
              <a:gd name="connsiteX0" fmla="*/ 5330 w 9448"/>
              <a:gd name="connsiteY0" fmla="*/ 4467 h 10000"/>
              <a:gd name="connsiteX1" fmla="*/ 5330 w 9448"/>
              <a:gd name="connsiteY1" fmla="*/ 3000 h 10000"/>
              <a:gd name="connsiteX2" fmla="*/ 8664 w 9448"/>
              <a:gd name="connsiteY2" fmla="*/ 2452 h 10000"/>
              <a:gd name="connsiteX3" fmla="*/ 5526 w 9448"/>
              <a:gd name="connsiteY3" fmla="*/ 1862 h 10000"/>
              <a:gd name="connsiteX4" fmla="*/ 5723 w 9448"/>
              <a:gd name="connsiteY4" fmla="*/ 1102 h 10000"/>
              <a:gd name="connsiteX5" fmla="*/ 8664 w 9448"/>
              <a:gd name="connsiteY5" fmla="*/ 638 h 10000"/>
              <a:gd name="connsiteX6" fmla="*/ 6115 w 9448"/>
              <a:gd name="connsiteY6" fmla="*/ 6 h 10000"/>
              <a:gd name="connsiteX7" fmla="*/ 2781 w 9448"/>
              <a:gd name="connsiteY7" fmla="*/ 470 h 10000"/>
              <a:gd name="connsiteX8" fmla="*/ 4938 w 9448"/>
              <a:gd name="connsiteY8" fmla="*/ 1060 h 10000"/>
              <a:gd name="connsiteX9" fmla="*/ 4546 w 9448"/>
              <a:gd name="connsiteY9" fmla="*/ 1862 h 10000"/>
              <a:gd name="connsiteX10" fmla="*/ 821 w 9448"/>
              <a:gd name="connsiteY10" fmla="*/ 2410 h 10000"/>
              <a:gd name="connsiteX11" fmla="*/ 4350 w 9448"/>
              <a:gd name="connsiteY11" fmla="*/ 3000 h 10000"/>
              <a:gd name="connsiteX12" fmla="*/ 4350 w 9448"/>
              <a:gd name="connsiteY12" fmla="*/ 3802 h 10000"/>
              <a:gd name="connsiteX13" fmla="*/ 4522 w 9448"/>
              <a:gd name="connsiteY13" fmla="*/ 4505 h 10000"/>
              <a:gd name="connsiteX14" fmla="*/ 0 w 9448"/>
              <a:gd name="connsiteY14" fmla="*/ 4538 h 10000"/>
              <a:gd name="connsiteX15" fmla="*/ 4546 w 9448"/>
              <a:gd name="connsiteY15" fmla="*/ 5066 h 10000"/>
              <a:gd name="connsiteX16" fmla="*/ 4742 w 9448"/>
              <a:gd name="connsiteY16" fmla="*/ 5066 h 10000"/>
              <a:gd name="connsiteX17" fmla="*/ 7291 w 9448"/>
              <a:gd name="connsiteY17" fmla="*/ 10000 h 10000"/>
              <a:gd name="connsiteX18" fmla="*/ 8272 w 9448"/>
              <a:gd name="connsiteY18" fmla="*/ 9958 h 10000"/>
              <a:gd name="connsiteX19" fmla="*/ 5723 w 9448"/>
              <a:gd name="connsiteY19" fmla="*/ 5066 h 10000"/>
              <a:gd name="connsiteX20" fmla="*/ 9448 w 9448"/>
              <a:gd name="connsiteY20" fmla="*/ 4392 h 10000"/>
              <a:gd name="connsiteX21" fmla="*/ 5330 w 9448"/>
              <a:gd name="connsiteY21" fmla="*/ 4467 h 10000"/>
              <a:gd name="connsiteX0" fmla="*/ 5641 w 9192"/>
              <a:gd name="connsiteY0" fmla="*/ 4467 h 10000"/>
              <a:gd name="connsiteX1" fmla="*/ 5641 w 9192"/>
              <a:gd name="connsiteY1" fmla="*/ 3000 h 10000"/>
              <a:gd name="connsiteX2" fmla="*/ 9170 w 9192"/>
              <a:gd name="connsiteY2" fmla="*/ 2452 h 10000"/>
              <a:gd name="connsiteX3" fmla="*/ 5849 w 9192"/>
              <a:gd name="connsiteY3" fmla="*/ 1862 h 10000"/>
              <a:gd name="connsiteX4" fmla="*/ 6057 w 9192"/>
              <a:gd name="connsiteY4" fmla="*/ 1102 h 10000"/>
              <a:gd name="connsiteX5" fmla="*/ 9170 w 9192"/>
              <a:gd name="connsiteY5" fmla="*/ 638 h 10000"/>
              <a:gd name="connsiteX6" fmla="*/ 6472 w 9192"/>
              <a:gd name="connsiteY6" fmla="*/ 6 h 10000"/>
              <a:gd name="connsiteX7" fmla="*/ 2943 w 9192"/>
              <a:gd name="connsiteY7" fmla="*/ 470 h 10000"/>
              <a:gd name="connsiteX8" fmla="*/ 5227 w 9192"/>
              <a:gd name="connsiteY8" fmla="*/ 1060 h 10000"/>
              <a:gd name="connsiteX9" fmla="*/ 4812 w 9192"/>
              <a:gd name="connsiteY9" fmla="*/ 1862 h 10000"/>
              <a:gd name="connsiteX10" fmla="*/ 869 w 9192"/>
              <a:gd name="connsiteY10" fmla="*/ 2410 h 10000"/>
              <a:gd name="connsiteX11" fmla="*/ 4604 w 9192"/>
              <a:gd name="connsiteY11" fmla="*/ 3000 h 10000"/>
              <a:gd name="connsiteX12" fmla="*/ 4604 w 9192"/>
              <a:gd name="connsiteY12" fmla="*/ 3802 h 10000"/>
              <a:gd name="connsiteX13" fmla="*/ 4786 w 9192"/>
              <a:gd name="connsiteY13" fmla="*/ 4505 h 10000"/>
              <a:gd name="connsiteX14" fmla="*/ 0 w 9192"/>
              <a:gd name="connsiteY14" fmla="*/ 4538 h 10000"/>
              <a:gd name="connsiteX15" fmla="*/ 4812 w 9192"/>
              <a:gd name="connsiteY15" fmla="*/ 5066 h 10000"/>
              <a:gd name="connsiteX16" fmla="*/ 5019 w 9192"/>
              <a:gd name="connsiteY16" fmla="*/ 5066 h 10000"/>
              <a:gd name="connsiteX17" fmla="*/ 7717 w 9192"/>
              <a:gd name="connsiteY17" fmla="*/ 10000 h 10000"/>
              <a:gd name="connsiteX18" fmla="*/ 8755 w 9192"/>
              <a:gd name="connsiteY18" fmla="*/ 9958 h 10000"/>
              <a:gd name="connsiteX19" fmla="*/ 6057 w 9192"/>
              <a:gd name="connsiteY19" fmla="*/ 5066 h 10000"/>
              <a:gd name="connsiteX20" fmla="*/ 9123 w 9192"/>
              <a:gd name="connsiteY20" fmla="*/ 4587 h 10000"/>
              <a:gd name="connsiteX21" fmla="*/ 5641 w 9192"/>
              <a:gd name="connsiteY21" fmla="*/ 4467 h 10000"/>
              <a:gd name="connsiteX0" fmla="*/ 6137 w 10000"/>
              <a:gd name="connsiteY0" fmla="*/ 4467 h 10000"/>
              <a:gd name="connsiteX1" fmla="*/ 6137 w 10000"/>
              <a:gd name="connsiteY1" fmla="*/ 3000 h 10000"/>
              <a:gd name="connsiteX2" fmla="*/ 9976 w 10000"/>
              <a:gd name="connsiteY2" fmla="*/ 2452 h 10000"/>
              <a:gd name="connsiteX3" fmla="*/ 6363 w 10000"/>
              <a:gd name="connsiteY3" fmla="*/ 1862 h 10000"/>
              <a:gd name="connsiteX4" fmla="*/ 6589 w 10000"/>
              <a:gd name="connsiteY4" fmla="*/ 1102 h 10000"/>
              <a:gd name="connsiteX5" fmla="*/ 9976 w 10000"/>
              <a:gd name="connsiteY5" fmla="*/ 638 h 10000"/>
              <a:gd name="connsiteX6" fmla="*/ 7041 w 10000"/>
              <a:gd name="connsiteY6" fmla="*/ 6 h 10000"/>
              <a:gd name="connsiteX7" fmla="*/ 3202 w 10000"/>
              <a:gd name="connsiteY7" fmla="*/ 470 h 10000"/>
              <a:gd name="connsiteX8" fmla="*/ 5686 w 10000"/>
              <a:gd name="connsiteY8" fmla="*/ 1060 h 10000"/>
              <a:gd name="connsiteX9" fmla="*/ 5235 w 10000"/>
              <a:gd name="connsiteY9" fmla="*/ 1862 h 10000"/>
              <a:gd name="connsiteX10" fmla="*/ 945 w 10000"/>
              <a:gd name="connsiteY10" fmla="*/ 2410 h 10000"/>
              <a:gd name="connsiteX11" fmla="*/ 5009 w 10000"/>
              <a:gd name="connsiteY11" fmla="*/ 3000 h 10000"/>
              <a:gd name="connsiteX12" fmla="*/ 5009 w 10000"/>
              <a:gd name="connsiteY12" fmla="*/ 3802 h 10000"/>
              <a:gd name="connsiteX13" fmla="*/ 5207 w 10000"/>
              <a:gd name="connsiteY13" fmla="*/ 4505 h 10000"/>
              <a:gd name="connsiteX14" fmla="*/ 0 w 10000"/>
              <a:gd name="connsiteY14" fmla="*/ 4538 h 10000"/>
              <a:gd name="connsiteX15" fmla="*/ 5235 w 10000"/>
              <a:gd name="connsiteY15" fmla="*/ 5066 h 10000"/>
              <a:gd name="connsiteX16" fmla="*/ 5460 w 10000"/>
              <a:gd name="connsiteY16" fmla="*/ 5066 h 10000"/>
              <a:gd name="connsiteX17" fmla="*/ 8395 w 10000"/>
              <a:gd name="connsiteY17" fmla="*/ 10000 h 10000"/>
              <a:gd name="connsiteX18" fmla="*/ 9525 w 10000"/>
              <a:gd name="connsiteY18" fmla="*/ 9958 h 10000"/>
              <a:gd name="connsiteX19" fmla="*/ 6589 w 10000"/>
              <a:gd name="connsiteY19" fmla="*/ 5066 h 10000"/>
              <a:gd name="connsiteX20" fmla="*/ 9925 w 10000"/>
              <a:gd name="connsiteY20" fmla="*/ 4587 h 10000"/>
              <a:gd name="connsiteX21" fmla="*/ 6137 w 10000"/>
              <a:gd name="connsiteY21" fmla="*/ 4467 h 10000"/>
              <a:gd name="connsiteX0" fmla="*/ 5192 w 9055"/>
              <a:gd name="connsiteY0" fmla="*/ 4467 h 10000"/>
              <a:gd name="connsiteX1" fmla="*/ 5192 w 9055"/>
              <a:gd name="connsiteY1" fmla="*/ 3000 h 10000"/>
              <a:gd name="connsiteX2" fmla="*/ 9031 w 9055"/>
              <a:gd name="connsiteY2" fmla="*/ 2452 h 10000"/>
              <a:gd name="connsiteX3" fmla="*/ 5418 w 9055"/>
              <a:gd name="connsiteY3" fmla="*/ 1862 h 10000"/>
              <a:gd name="connsiteX4" fmla="*/ 5644 w 9055"/>
              <a:gd name="connsiteY4" fmla="*/ 1102 h 10000"/>
              <a:gd name="connsiteX5" fmla="*/ 9031 w 9055"/>
              <a:gd name="connsiteY5" fmla="*/ 638 h 10000"/>
              <a:gd name="connsiteX6" fmla="*/ 6096 w 9055"/>
              <a:gd name="connsiteY6" fmla="*/ 6 h 10000"/>
              <a:gd name="connsiteX7" fmla="*/ 2257 w 9055"/>
              <a:gd name="connsiteY7" fmla="*/ 470 h 10000"/>
              <a:gd name="connsiteX8" fmla="*/ 4741 w 9055"/>
              <a:gd name="connsiteY8" fmla="*/ 1060 h 10000"/>
              <a:gd name="connsiteX9" fmla="*/ 4290 w 9055"/>
              <a:gd name="connsiteY9" fmla="*/ 1862 h 10000"/>
              <a:gd name="connsiteX10" fmla="*/ 0 w 9055"/>
              <a:gd name="connsiteY10" fmla="*/ 2410 h 10000"/>
              <a:gd name="connsiteX11" fmla="*/ 4064 w 9055"/>
              <a:gd name="connsiteY11" fmla="*/ 3000 h 10000"/>
              <a:gd name="connsiteX12" fmla="*/ 4064 w 9055"/>
              <a:gd name="connsiteY12" fmla="*/ 3802 h 10000"/>
              <a:gd name="connsiteX13" fmla="*/ 4262 w 9055"/>
              <a:gd name="connsiteY13" fmla="*/ 4505 h 10000"/>
              <a:gd name="connsiteX14" fmla="*/ 327 w 9055"/>
              <a:gd name="connsiteY14" fmla="*/ 4558 h 10000"/>
              <a:gd name="connsiteX15" fmla="*/ 4290 w 9055"/>
              <a:gd name="connsiteY15" fmla="*/ 5066 h 10000"/>
              <a:gd name="connsiteX16" fmla="*/ 4515 w 9055"/>
              <a:gd name="connsiteY16" fmla="*/ 5066 h 10000"/>
              <a:gd name="connsiteX17" fmla="*/ 7450 w 9055"/>
              <a:gd name="connsiteY17" fmla="*/ 10000 h 10000"/>
              <a:gd name="connsiteX18" fmla="*/ 8580 w 9055"/>
              <a:gd name="connsiteY18" fmla="*/ 9958 h 10000"/>
              <a:gd name="connsiteX19" fmla="*/ 5644 w 9055"/>
              <a:gd name="connsiteY19" fmla="*/ 5066 h 10000"/>
              <a:gd name="connsiteX20" fmla="*/ 8980 w 9055"/>
              <a:gd name="connsiteY20" fmla="*/ 4587 h 10000"/>
              <a:gd name="connsiteX21" fmla="*/ 5192 w 9055"/>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3933 w 10000"/>
              <a:gd name="connsiteY15" fmla="*/ 5359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7017 w 11283"/>
              <a:gd name="connsiteY0" fmla="*/ 4467 h 10000"/>
              <a:gd name="connsiteX1" fmla="*/ 7017 w 11283"/>
              <a:gd name="connsiteY1" fmla="*/ 3000 h 10000"/>
              <a:gd name="connsiteX2" fmla="*/ 11256 w 11283"/>
              <a:gd name="connsiteY2" fmla="*/ 2452 h 10000"/>
              <a:gd name="connsiteX3" fmla="*/ 7266 w 11283"/>
              <a:gd name="connsiteY3" fmla="*/ 1862 h 10000"/>
              <a:gd name="connsiteX4" fmla="*/ 7516 w 11283"/>
              <a:gd name="connsiteY4" fmla="*/ 1102 h 10000"/>
              <a:gd name="connsiteX5" fmla="*/ 11256 w 11283"/>
              <a:gd name="connsiteY5" fmla="*/ 638 h 10000"/>
              <a:gd name="connsiteX6" fmla="*/ 8015 w 11283"/>
              <a:gd name="connsiteY6" fmla="*/ 6 h 10000"/>
              <a:gd name="connsiteX7" fmla="*/ 3776 w 11283"/>
              <a:gd name="connsiteY7" fmla="*/ 470 h 10000"/>
              <a:gd name="connsiteX8" fmla="*/ 6519 w 11283"/>
              <a:gd name="connsiteY8" fmla="*/ 1060 h 10000"/>
              <a:gd name="connsiteX9" fmla="*/ 6021 w 11283"/>
              <a:gd name="connsiteY9" fmla="*/ 1862 h 10000"/>
              <a:gd name="connsiteX10" fmla="*/ 1283 w 11283"/>
              <a:gd name="connsiteY10" fmla="*/ 2410 h 10000"/>
              <a:gd name="connsiteX11" fmla="*/ 5771 w 11283"/>
              <a:gd name="connsiteY11" fmla="*/ 3000 h 10000"/>
              <a:gd name="connsiteX12" fmla="*/ 5990 w 11283"/>
              <a:gd name="connsiteY12" fmla="*/ 4505 h 10000"/>
              <a:gd name="connsiteX13" fmla="*/ 1644 w 11283"/>
              <a:gd name="connsiteY13" fmla="*/ 4558 h 10000"/>
              <a:gd name="connsiteX14" fmla="*/ 168 w 11283"/>
              <a:gd name="connsiteY14" fmla="*/ 5105 h 10000"/>
              <a:gd name="connsiteX15" fmla="*/ 5216 w 11283"/>
              <a:gd name="connsiteY15" fmla="*/ 5359 h 10000"/>
              <a:gd name="connsiteX16" fmla="*/ 9510 w 11283"/>
              <a:gd name="connsiteY16" fmla="*/ 10000 h 10000"/>
              <a:gd name="connsiteX17" fmla="*/ 10758 w 11283"/>
              <a:gd name="connsiteY17" fmla="*/ 9958 h 10000"/>
              <a:gd name="connsiteX18" fmla="*/ 7516 w 11283"/>
              <a:gd name="connsiteY18" fmla="*/ 5066 h 10000"/>
              <a:gd name="connsiteX19" fmla="*/ 11200 w 11283"/>
              <a:gd name="connsiteY19" fmla="*/ 4587 h 10000"/>
              <a:gd name="connsiteX20" fmla="*/ 7017 w 11283"/>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3933 w 10000"/>
              <a:gd name="connsiteY14" fmla="*/ 5359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481 w 9747"/>
              <a:gd name="connsiteY0" fmla="*/ 4565 h 10000"/>
              <a:gd name="connsiteX1" fmla="*/ 5481 w 9747"/>
              <a:gd name="connsiteY1" fmla="*/ 3000 h 10000"/>
              <a:gd name="connsiteX2" fmla="*/ 9720 w 9747"/>
              <a:gd name="connsiteY2" fmla="*/ 2452 h 10000"/>
              <a:gd name="connsiteX3" fmla="*/ 5730 w 9747"/>
              <a:gd name="connsiteY3" fmla="*/ 1862 h 10000"/>
              <a:gd name="connsiteX4" fmla="*/ 5980 w 9747"/>
              <a:gd name="connsiteY4" fmla="*/ 1102 h 10000"/>
              <a:gd name="connsiteX5" fmla="*/ 9720 w 9747"/>
              <a:gd name="connsiteY5" fmla="*/ 638 h 10000"/>
              <a:gd name="connsiteX6" fmla="*/ 6479 w 9747"/>
              <a:gd name="connsiteY6" fmla="*/ 6 h 10000"/>
              <a:gd name="connsiteX7" fmla="*/ 2240 w 9747"/>
              <a:gd name="connsiteY7" fmla="*/ 470 h 10000"/>
              <a:gd name="connsiteX8" fmla="*/ 4983 w 9747"/>
              <a:gd name="connsiteY8" fmla="*/ 1060 h 10000"/>
              <a:gd name="connsiteX9" fmla="*/ 4485 w 9747"/>
              <a:gd name="connsiteY9" fmla="*/ 1862 h 10000"/>
              <a:gd name="connsiteX10" fmla="*/ 4235 w 9747"/>
              <a:gd name="connsiteY10" fmla="*/ 3000 h 10000"/>
              <a:gd name="connsiteX11" fmla="*/ 4571 w 9747"/>
              <a:gd name="connsiteY11" fmla="*/ 4642 h 10000"/>
              <a:gd name="connsiteX12" fmla="*/ 108 w 9747"/>
              <a:gd name="connsiteY12" fmla="*/ 4558 h 10000"/>
              <a:gd name="connsiteX13" fmla="*/ 3914 w 9747"/>
              <a:gd name="connsiteY13" fmla="*/ 5105 h 10000"/>
              <a:gd name="connsiteX14" fmla="*/ 7974 w 9747"/>
              <a:gd name="connsiteY14" fmla="*/ 10000 h 10000"/>
              <a:gd name="connsiteX15" fmla="*/ 9222 w 9747"/>
              <a:gd name="connsiteY15" fmla="*/ 9958 h 10000"/>
              <a:gd name="connsiteX16" fmla="*/ 5980 w 9747"/>
              <a:gd name="connsiteY16" fmla="*/ 5066 h 10000"/>
              <a:gd name="connsiteX17" fmla="*/ 9664 w 9747"/>
              <a:gd name="connsiteY17" fmla="*/ 4587 h 10000"/>
              <a:gd name="connsiteX18" fmla="*/ 5481 w 9747"/>
              <a:gd name="connsiteY18"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345 w 10000"/>
              <a:gd name="connsiteY9" fmla="*/ 3000 h 10000"/>
              <a:gd name="connsiteX10" fmla="*/ 4690 w 10000"/>
              <a:gd name="connsiteY10" fmla="*/ 4642 h 10000"/>
              <a:gd name="connsiteX11" fmla="*/ 111 w 10000"/>
              <a:gd name="connsiteY11" fmla="*/ 4558 h 10000"/>
              <a:gd name="connsiteX12" fmla="*/ 4016 w 10000"/>
              <a:gd name="connsiteY12" fmla="*/ 5105 h 10000"/>
              <a:gd name="connsiteX13" fmla="*/ 8181 w 10000"/>
              <a:gd name="connsiteY13" fmla="*/ 10000 h 10000"/>
              <a:gd name="connsiteX14" fmla="*/ 9461 w 10000"/>
              <a:gd name="connsiteY14" fmla="*/ 9958 h 10000"/>
              <a:gd name="connsiteX15" fmla="*/ 6135 w 10000"/>
              <a:gd name="connsiteY15" fmla="*/ 5066 h 10000"/>
              <a:gd name="connsiteX16" fmla="*/ 9915 w 10000"/>
              <a:gd name="connsiteY16" fmla="*/ 4587 h 10000"/>
              <a:gd name="connsiteX17" fmla="*/ 5623 w 10000"/>
              <a:gd name="connsiteY17"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690 w 10000"/>
              <a:gd name="connsiteY9" fmla="*/ 4642 h 10000"/>
              <a:gd name="connsiteX10" fmla="*/ 111 w 10000"/>
              <a:gd name="connsiteY10" fmla="*/ 4558 h 10000"/>
              <a:gd name="connsiteX11" fmla="*/ 4016 w 10000"/>
              <a:gd name="connsiteY11" fmla="*/ 5105 h 10000"/>
              <a:gd name="connsiteX12" fmla="*/ 8181 w 10000"/>
              <a:gd name="connsiteY12" fmla="*/ 10000 h 10000"/>
              <a:gd name="connsiteX13" fmla="*/ 9461 w 10000"/>
              <a:gd name="connsiteY13" fmla="*/ 9958 h 10000"/>
              <a:gd name="connsiteX14" fmla="*/ 6135 w 10000"/>
              <a:gd name="connsiteY14" fmla="*/ 5066 h 10000"/>
              <a:gd name="connsiteX15" fmla="*/ 9915 w 10000"/>
              <a:gd name="connsiteY15" fmla="*/ 4587 h 10000"/>
              <a:gd name="connsiteX16" fmla="*/ 5623 w 10000"/>
              <a:gd name="connsiteY16"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5112 w 10000"/>
              <a:gd name="connsiteY6" fmla="*/ 1060 h 10000"/>
              <a:gd name="connsiteX7" fmla="*/ 4601 w 10000"/>
              <a:gd name="connsiteY7" fmla="*/ 1862 h 10000"/>
              <a:gd name="connsiteX8" fmla="*/ 4690 w 10000"/>
              <a:gd name="connsiteY8" fmla="*/ 4642 h 10000"/>
              <a:gd name="connsiteX9" fmla="*/ 111 w 10000"/>
              <a:gd name="connsiteY9" fmla="*/ 4558 h 10000"/>
              <a:gd name="connsiteX10" fmla="*/ 4016 w 10000"/>
              <a:gd name="connsiteY10" fmla="*/ 5105 h 10000"/>
              <a:gd name="connsiteX11" fmla="*/ 8181 w 10000"/>
              <a:gd name="connsiteY11" fmla="*/ 10000 h 10000"/>
              <a:gd name="connsiteX12" fmla="*/ 9461 w 10000"/>
              <a:gd name="connsiteY12" fmla="*/ 9958 h 10000"/>
              <a:gd name="connsiteX13" fmla="*/ 6135 w 10000"/>
              <a:gd name="connsiteY13" fmla="*/ 5066 h 10000"/>
              <a:gd name="connsiteX14" fmla="*/ 9915 w 10000"/>
              <a:gd name="connsiteY14" fmla="*/ 4587 h 10000"/>
              <a:gd name="connsiteX15" fmla="*/ 5623 w 10000"/>
              <a:gd name="connsiteY15"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4601 w 10000"/>
              <a:gd name="connsiteY6" fmla="*/ 1862 h 10000"/>
              <a:gd name="connsiteX7" fmla="*/ 4690 w 10000"/>
              <a:gd name="connsiteY7" fmla="*/ 4642 h 10000"/>
              <a:gd name="connsiteX8" fmla="*/ 111 w 10000"/>
              <a:gd name="connsiteY8" fmla="*/ 4558 h 10000"/>
              <a:gd name="connsiteX9" fmla="*/ 4016 w 10000"/>
              <a:gd name="connsiteY9" fmla="*/ 5105 h 10000"/>
              <a:gd name="connsiteX10" fmla="*/ 8181 w 10000"/>
              <a:gd name="connsiteY10" fmla="*/ 10000 h 10000"/>
              <a:gd name="connsiteX11" fmla="*/ 9461 w 10000"/>
              <a:gd name="connsiteY11" fmla="*/ 9958 h 10000"/>
              <a:gd name="connsiteX12" fmla="*/ 6135 w 10000"/>
              <a:gd name="connsiteY12" fmla="*/ 5066 h 10000"/>
              <a:gd name="connsiteX13" fmla="*/ 9915 w 10000"/>
              <a:gd name="connsiteY13" fmla="*/ 4587 h 10000"/>
              <a:gd name="connsiteX14" fmla="*/ 5623 w 10000"/>
              <a:gd name="connsiteY14" fmla="*/ 4565 h 10000"/>
              <a:gd name="connsiteX0" fmla="*/ 5623 w 9989"/>
              <a:gd name="connsiteY0" fmla="*/ 4603 h 10038"/>
              <a:gd name="connsiteX1" fmla="*/ 5879 w 9989"/>
              <a:gd name="connsiteY1" fmla="*/ 1900 h 10038"/>
              <a:gd name="connsiteX2" fmla="*/ 6135 w 9989"/>
              <a:gd name="connsiteY2" fmla="*/ 1140 h 10038"/>
              <a:gd name="connsiteX3" fmla="*/ 9972 w 9989"/>
              <a:gd name="connsiteY3" fmla="*/ 676 h 10038"/>
              <a:gd name="connsiteX4" fmla="*/ 6647 w 9989"/>
              <a:gd name="connsiteY4" fmla="*/ 44 h 10038"/>
              <a:gd name="connsiteX5" fmla="*/ 4601 w 9989"/>
              <a:gd name="connsiteY5" fmla="*/ 1900 h 10038"/>
              <a:gd name="connsiteX6" fmla="*/ 4690 w 9989"/>
              <a:gd name="connsiteY6" fmla="*/ 4680 h 10038"/>
              <a:gd name="connsiteX7" fmla="*/ 111 w 9989"/>
              <a:gd name="connsiteY7" fmla="*/ 4596 h 10038"/>
              <a:gd name="connsiteX8" fmla="*/ 4016 w 9989"/>
              <a:gd name="connsiteY8" fmla="*/ 5143 h 10038"/>
              <a:gd name="connsiteX9" fmla="*/ 8181 w 9989"/>
              <a:gd name="connsiteY9" fmla="*/ 10038 h 10038"/>
              <a:gd name="connsiteX10" fmla="*/ 9461 w 9989"/>
              <a:gd name="connsiteY10" fmla="*/ 9996 h 10038"/>
              <a:gd name="connsiteX11" fmla="*/ 6135 w 9989"/>
              <a:gd name="connsiteY11" fmla="*/ 5104 h 10038"/>
              <a:gd name="connsiteX12" fmla="*/ 9915 w 9989"/>
              <a:gd name="connsiteY12" fmla="*/ 4625 h 10038"/>
              <a:gd name="connsiteX13" fmla="*/ 5623 w 9989"/>
              <a:gd name="connsiteY13" fmla="*/ 4603 h 10038"/>
              <a:gd name="connsiteX0" fmla="*/ 5629 w 9974"/>
              <a:gd name="connsiteY0" fmla="*/ 4554 h 9968"/>
              <a:gd name="connsiteX1" fmla="*/ 5885 w 9974"/>
              <a:gd name="connsiteY1" fmla="*/ 1861 h 9968"/>
              <a:gd name="connsiteX2" fmla="*/ 6142 w 9974"/>
              <a:gd name="connsiteY2" fmla="*/ 1104 h 9968"/>
              <a:gd name="connsiteX3" fmla="*/ 6654 w 9974"/>
              <a:gd name="connsiteY3" fmla="*/ 12 h 9968"/>
              <a:gd name="connsiteX4" fmla="*/ 4606 w 9974"/>
              <a:gd name="connsiteY4" fmla="*/ 1861 h 9968"/>
              <a:gd name="connsiteX5" fmla="*/ 4695 w 9974"/>
              <a:gd name="connsiteY5" fmla="*/ 4630 h 9968"/>
              <a:gd name="connsiteX6" fmla="*/ 111 w 9974"/>
              <a:gd name="connsiteY6" fmla="*/ 4547 h 9968"/>
              <a:gd name="connsiteX7" fmla="*/ 4020 w 9974"/>
              <a:gd name="connsiteY7" fmla="*/ 5092 h 9968"/>
              <a:gd name="connsiteX8" fmla="*/ 8190 w 9974"/>
              <a:gd name="connsiteY8" fmla="*/ 9968 h 9968"/>
              <a:gd name="connsiteX9" fmla="*/ 9471 w 9974"/>
              <a:gd name="connsiteY9" fmla="*/ 9926 h 9968"/>
              <a:gd name="connsiteX10" fmla="*/ 6142 w 9974"/>
              <a:gd name="connsiteY10" fmla="*/ 5053 h 9968"/>
              <a:gd name="connsiteX11" fmla="*/ 9926 w 9974"/>
              <a:gd name="connsiteY11" fmla="*/ 4575 h 9968"/>
              <a:gd name="connsiteX12" fmla="*/ 5629 w 9974"/>
              <a:gd name="connsiteY12" fmla="*/ 4554 h 9968"/>
              <a:gd name="connsiteX0" fmla="*/ 5644 w 10000"/>
              <a:gd name="connsiteY0" fmla="*/ 3461 h 8892"/>
              <a:gd name="connsiteX1" fmla="*/ 5900 w 10000"/>
              <a:gd name="connsiteY1" fmla="*/ 759 h 8892"/>
              <a:gd name="connsiteX2" fmla="*/ 6158 w 10000"/>
              <a:gd name="connsiteY2" fmla="*/ 0 h 8892"/>
              <a:gd name="connsiteX3" fmla="*/ 4618 w 10000"/>
              <a:gd name="connsiteY3" fmla="*/ 759 h 8892"/>
              <a:gd name="connsiteX4" fmla="*/ 4707 w 10000"/>
              <a:gd name="connsiteY4" fmla="*/ 3537 h 8892"/>
              <a:gd name="connsiteX5" fmla="*/ 111 w 10000"/>
              <a:gd name="connsiteY5" fmla="*/ 3454 h 8892"/>
              <a:gd name="connsiteX6" fmla="*/ 4030 w 10000"/>
              <a:gd name="connsiteY6" fmla="*/ 4000 h 8892"/>
              <a:gd name="connsiteX7" fmla="*/ 8211 w 10000"/>
              <a:gd name="connsiteY7" fmla="*/ 8892 h 8892"/>
              <a:gd name="connsiteX8" fmla="*/ 9496 w 10000"/>
              <a:gd name="connsiteY8" fmla="*/ 8850 h 8892"/>
              <a:gd name="connsiteX9" fmla="*/ 6158 w 10000"/>
              <a:gd name="connsiteY9" fmla="*/ 3961 h 8892"/>
              <a:gd name="connsiteX10" fmla="*/ 9952 w 10000"/>
              <a:gd name="connsiteY10" fmla="*/ 3482 h 8892"/>
              <a:gd name="connsiteX11" fmla="*/ 5644 w 10000"/>
              <a:gd name="connsiteY11" fmla="*/ 3461 h 8892"/>
              <a:gd name="connsiteX0" fmla="*/ 5644 w 10000"/>
              <a:gd name="connsiteY0" fmla="*/ 3424 h 9532"/>
              <a:gd name="connsiteX1" fmla="*/ 5900 w 10000"/>
              <a:gd name="connsiteY1" fmla="*/ 386 h 9532"/>
              <a:gd name="connsiteX2" fmla="*/ 4618 w 10000"/>
              <a:gd name="connsiteY2" fmla="*/ 386 h 9532"/>
              <a:gd name="connsiteX3" fmla="*/ 4707 w 10000"/>
              <a:gd name="connsiteY3" fmla="*/ 3510 h 9532"/>
              <a:gd name="connsiteX4" fmla="*/ 111 w 10000"/>
              <a:gd name="connsiteY4" fmla="*/ 3416 h 9532"/>
              <a:gd name="connsiteX5" fmla="*/ 4030 w 10000"/>
              <a:gd name="connsiteY5" fmla="*/ 4030 h 9532"/>
              <a:gd name="connsiteX6" fmla="*/ 8211 w 10000"/>
              <a:gd name="connsiteY6" fmla="*/ 9532 h 9532"/>
              <a:gd name="connsiteX7" fmla="*/ 9496 w 10000"/>
              <a:gd name="connsiteY7" fmla="*/ 9485 h 9532"/>
              <a:gd name="connsiteX8" fmla="*/ 6158 w 10000"/>
              <a:gd name="connsiteY8" fmla="*/ 3987 h 9532"/>
              <a:gd name="connsiteX9" fmla="*/ 9952 w 10000"/>
              <a:gd name="connsiteY9" fmla="*/ 3448 h 9532"/>
              <a:gd name="connsiteX10" fmla="*/ 5644 w 10000"/>
              <a:gd name="connsiteY10" fmla="*/ 3424 h 9532"/>
              <a:gd name="connsiteX0" fmla="*/ 9952 w 9952"/>
              <a:gd name="connsiteY0" fmla="*/ 3617 h 10000"/>
              <a:gd name="connsiteX1" fmla="*/ 5900 w 9952"/>
              <a:gd name="connsiteY1" fmla="*/ 405 h 10000"/>
              <a:gd name="connsiteX2" fmla="*/ 4618 w 9952"/>
              <a:gd name="connsiteY2" fmla="*/ 405 h 10000"/>
              <a:gd name="connsiteX3" fmla="*/ 4707 w 9952"/>
              <a:gd name="connsiteY3" fmla="*/ 3682 h 10000"/>
              <a:gd name="connsiteX4" fmla="*/ 111 w 9952"/>
              <a:gd name="connsiteY4" fmla="*/ 3584 h 10000"/>
              <a:gd name="connsiteX5" fmla="*/ 4030 w 9952"/>
              <a:gd name="connsiteY5" fmla="*/ 4228 h 10000"/>
              <a:gd name="connsiteX6" fmla="*/ 8211 w 9952"/>
              <a:gd name="connsiteY6" fmla="*/ 10000 h 10000"/>
              <a:gd name="connsiteX7" fmla="*/ 9496 w 9952"/>
              <a:gd name="connsiteY7" fmla="*/ 9951 h 10000"/>
              <a:gd name="connsiteX8" fmla="*/ 6158 w 9952"/>
              <a:gd name="connsiteY8" fmla="*/ 4183 h 10000"/>
              <a:gd name="connsiteX9" fmla="*/ 9952 w 9952"/>
              <a:gd name="connsiteY9" fmla="*/ 3617 h 10000"/>
              <a:gd name="connsiteX0" fmla="*/ 10000 w 10000"/>
              <a:gd name="connsiteY0" fmla="*/ 3612 h 9995"/>
              <a:gd name="connsiteX1" fmla="*/ 5928 w 10000"/>
              <a:gd name="connsiteY1" fmla="*/ 400 h 9995"/>
              <a:gd name="connsiteX2" fmla="*/ 4640 w 10000"/>
              <a:gd name="connsiteY2" fmla="*/ 400 h 9995"/>
              <a:gd name="connsiteX3" fmla="*/ 112 w 10000"/>
              <a:gd name="connsiteY3" fmla="*/ 3579 h 9995"/>
              <a:gd name="connsiteX4" fmla="*/ 4049 w 10000"/>
              <a:gd name="connsiteY4" fmla="*/ 4223 h 9995"/>
              <a:gd name="connsiteX5" fmla="*/ 8251 w 10000"/>
              <a:gd name="connsiteY5" fmla="*/ 9995 h 9995"/>
              <a:gd name="connsiteX6" fmla="*/ 9542 w 10000"/>
              <a:gd name="connsiteY6" fmla="*/ 9946 h 9995"/>
              <a:gd name="connsiteX7" fmla="*/ 6188 w 10000"/>
              <a:gd name="connsiteY7" fmla="*/ 4178 h 9995"/>
              <a:gd name="connsiteX8" fmla="*/ 10000 w 10000"/>
              <a:gd name="connsiteY8" fmla="*/ 3612 h 9995"/>
              <a:gd name="connsiteX0" fmla="*/ 10000 w 10224"/>
              <a:gd name="connsiteY0" fmla="*/ 3614 h 10433"/>
              <a:gd name="connsiteX1" fmla="*/ 5928 w 10224"/>
              <a:gd name="connsiteY1" fmla="*/ 400 h 10433"/>
              <a:gd name="connsiteX2" fmla="*/ 4640 w 10224"/>
              <a:gd name="connsiteY2" fmla="*/ 400 h 10433"/>
              <a:gd name="connsiteX3" fmla="*/ 112 w 10224"/>
              <a:gd name="connsiteY3" fmla="*/ 3581 h 10433"/>
              <a:gd name="connsiteX4" fmla="*/ 4049 w 10224"/>
              <a:gd name="connsiteY4" fmla="*/ 4225 h 10433"/>
              <a:gd name="connsiteX5" fmla="*/ 8251 w 10224"/>
              <a:gd name="connsiteY5" fmla="*/ 10000 h 10433"/>
              <a:gd name="connsiteX6" fmla="*/ 9542 w 10224"/>
              <a:gd name="connsiteY6" fmla="*/ 9951 h 10433"/>
              <a:gd name="connsiteX7" fmla="*/ 10000 w 10224"/>
              <a:gd name="connsiteY7" fmla="*/ 3614 h 10433"/>
              <a:gd name="connsiteX0" fmla="*/ 9888 w 10112"/>
              <a:gd name="connsiteY0" fmla="*/ 3614 h 10773"/>
              <a:gd name="connsiteX1" fmla="*/ 5816 w 10112"/>
              <a:gd name="connsiteY1" fmla="*/ 400 h 10773"/>
              <a:gd name="connsiteX2" fmla="*/ 4528 w 10112"/>
              <a:gd name="connsiteY2" fmla="*/ 400 h 10773"/>
              <a:gd name="connsiteX3" fmla="*/ 0 w 10112"/>
              <a:gd name="connsiteY3" fmla="*/ 3581 h 10773"/>
              <a:gd name="connsiteX4" fmla="*/ 8139 w 10112"/>
              <a:gd name="connsiteY4" fmla="*/ 10000 h 10773"/>
              <a:gd name="connsiteX5" fmla="*/ 9430 w 10112"/>
              <a:gd name="connsiteY5" fmla="*/ 9951 h 10773"/>
              <a:gd name="connsiteX6" fmla="*/ 9888 w 10112"/>
              <a:gd name="connsiteY6" fmla="*/ 3614 h 10773"/>
              <a:gd name="connsiteX0" fmla="*/ 10124 w 10348"/>
              <a:gd name="connsiteY0" fmla="*/ 5492 h 12651"/>
              <a:gd name="connsiteX1" fmla="*/ 6052 w 10348"/>
              <a:gd name="connsiteY1" fmla="*/ 2278 h 12651"/>
              <a:gd name="connsiteX2" fmla="*/ 2521 w 10348"/>
              <a:gd name="connsiteY2" fmla="*/ 82 h 12651"/>
              <a:gd name="connsiteX3" fmla="*/ 236 w 10348"/>
              <a:gd name="connsiteY3" fmla="*/ 5459 h 12651"/>
              <a:gd name="connsiteX4" fmla="*/ 8375 w 10348"/>
              <a:gd name="connsiteY4" fmla="*/ 11878 h 12651"/>
              <a:gd name="connsiteX5" fmla="*/ 9666 w 10348"/>
              <a:gd name="connsiteY5" fmla="*/ 11829 h 12651"/>
              <a:gd name="connsiteX6" fmla="*/ 10124 w 10348"/>
              <a:gd name="connsiteY6" fmla="*/ 5492 h 12651"/>
              <a:gd name="connsiteX0" fmla="*/ 10124 w 10371"/>
              <a:gd name="connsiteY0" fmla="*/ 5707 h 12866"/>
              <a:gd name="connsiteX1" fmla="*/ 5732 w 10371"/>
              <a:gd name="connsiteY1" fmla="*/ 541 h 12866"/>
              <a:gd name="connsiteX2" fmla="*/ 2521 w 10371"/>
              <a:gd name="connsiteY2" fmla="*/ 297 h 12866"/>
              <a:gd name="connsiteX3" fmla="*/ 236 w 10371"/>
              <a:gd name="connsiteY3" fmla="*/ 5674 h 12866"/>
              <a:gd name="connsiteX4" fmla="*/ 8375 w 10371"/>
              <a:gd name="connsiteY4" fmla="*/ 12093 h 12866"/>
              <a:gd name="connsiteX5" fmla="*/ 9666 w 10371"/>
              <a:gd name="connsiteY5" fmla="*/ 12044 h 12866"/>
              <a:gd name="connsiteX6" fmla="*/ 10124 w 10371"/>
              <a:gd name="connsiteY6" fmla="*/ 5707 h 12866"/>
              <a:gd name="connsiteX0" fmla="*/ 10124 w 10371"/>
              <a:gd name="connsiteY0" fmla="*/ 5410 h 12569"/>
              <a:gd name="connsiteX1" fmla="*/ 5732 w 10371"/>
              <a:gd name="connsiteY1" fmla="*/ 244 h 12569"/>
              <a:gd name="connsiteX2" fmla="*/ 2521 w 10371"/>
              <a:gd name="connsiteY2" fmla="*/ 0 h 12569"/>
              <a:gd name="connsiteX3" fmla="*/ 236 w 10371"/>
              <a:gd name="connsiteY3" fmla="*/ 5377 h 12569"/>
              <a:gd name="connsiteX4" fmla="*/ 8375 w 10371"/>
              <a:gd name="connsiteY4" fmla="*/ 11796 h 12569"/>
              <a:gd name="connsiteX5" fmla="*/ 9666 w 10371"/>
              <a:gd name="connsiteY5" fmla="*/ 11747 h 12569"/>
              <a:gd name="connsiteX6" fmla="*/ 10124 w 10371"/>
              <a:gd name="connsiteY6" fmla="*/ 5410 h 12569"/>
              <a:gd name="connsiteX0" fmla="*/ 7822 w 8069"/>
              <a:gd name="connsiteY0" fmla="*/ 5410 h 12569"/>
              <a:gd name="connsiteX1" fmla="*/ 3430 w 8069"/>
              <a:gd name="connsiteY1" fmla="*/ 244 h 12569"/>
              <a:gd name="connsiteX2" fmla="*/ 219 w 8069"/>
              <a:gd name="connsiteY2" fmla="*/ 0 h 12569"/>
              <a:gd name="connsiteX3" fmla="*/ 2740 w 8069"/>
              <a:gd name="connsiteY3" fmla="*/ 5560 h 12569"/>
              <a:gd name="connsiteX4" fmla="*/ 6073 w 8069"/>
              <a:gd name="connsiteY4" fmla="*/ 11796 h 12569"/>
              <a:gd name="connsiteX5" fmla="*/ 7364 w 8069"/>
              <a:gd name="connsiteY5" fmla="*/ 11747 h 12569"/>
              <a:gd name="connsiteX6" fmla="*/ 7822 w 8069"/>
              <a:gd name="connsiteY6" fmla="*/ 5410 h 12569"/>
              <a:gd name="connsiteX0" fmla="*/ 9694 w 15896"/>
              <a:gd name="connsiteY0" fmla="*/ 4304 h 10024"/>
              <a:gd name="connsiteX1" fmla="*/ 4251 w 15896"/>
              <a:gd name="connsiteY1" fmla="*/ 194 h 10024"/>
              <a:gd name="connsiteX2" fmla="*/ 271 w 15896"/>
              <a:gd name="connsiteY2" fmla="*/ 0 h 10024"/>
              <a:gd name="connsiteX3" fmla="*/ 3396 w 15896"/>
              <a:gd name="connsiteY3" fmla="*/ 4424 h 10024"/>
              <a:gd name="connsiteX4" fmla="*/ 7526 w 15896"/>
              <a:gd name="connsiteY4" fmla="*/ 9385 h 10024"/>
              <a:gd name="connsiteX5" fmla="*/ 15876 w 15896"/>
              <a:gd name="connsiteY5" fmla="*/ 9395 h 10024"/>
              <a:gd name="connsiteX6" fmla="*/ 9694 w 15896"/>
              <a:gd name="connsiteY6" fmla="*/ 4304 h 10024"/>
              <a:gd name="connsiteX0" fmla="*/ 9694 w 15896"/>
              <a:gd name="connsiteY0" fmla="*/ 4304 h 9395"/>
              <a:gd name="connsiteX1" fmla="*/ 4251 w 15896"/>
              <a:gd name="connsiteY1" fmla="*/ 194 h 9395"/>
              <a:gd name="connsiteX2" fmla="*/ 271 w 15896"/>
              <a:gd name="connsiteY2" fmla="*/ 0 h 9395"/>
              <a:gd name="connsiteX3" fmla="*/ 3396 w 15896"/>
              <a:gd name="connsiteY3" fmla="*/ 4424 h 9395"/>
              <a:gd name="connsiteX4" fmla="*/ 7526 w 15896"/>
              <a:gd name="connsiteY4" fmla="*/ 9385 h 9395"/>
              <a:gd name="connsiteX5" fmla="*/ 15876 w 15896"/>
              <a:gd name="connsiteY5" fmla="*/ 9395 h 9395"/>
              <a:gd name="connsiteX6" fmla="*/ 9694 w 15896"/>
              <a:gd name="connsiteY6" fmla="*/ 4304 h 9395"/>
              <a:gd name="connsiteX0" fmla="*/ 6098 w 7287"/>
              <a:gd name="connsiteY0" fmla="*/ 4581 h 10000"/>
              <a:gd name="connsiteX1" fmla="*/ 2674 w 7287"/>
              <a:gd name="connsiteY1" fmla="*/ 206 h 10000"/>
              <a:gd name="connsiteX2" fmla="*/ 170 w 7287"/>
              <a:gd name="connsiteY2" fmla="*/ 0 h 10000"/>
              <a:gd name="connsiteX3" fmla="*/ 2136 w 7287"/>
              <a:gd name="connsiteY3" fmla="*/ 4709 h 10000"/>
              <a:gd name="connsiteX4" fmla="*/ 4735 w 7287"/>
              <a:gd name="connsiteY4" fmla="*/ 9989 h 10000"/>
              <a:gd name="connsiteX5" fmla="*/ 7239 w 7287"/>
              <a:gd name="connsiteY5" fmla="*/ 10000 h 10000"/>
              <a:gd name="connsiteX6" fmla="*/ 6098 w 7287"/>
              <a:gd name="connsiteY6" fmla="*/ 4581 h 10000"/>
              <a:gd name="connsiteX0" fmla="*/ 9934 w 9987"/>
              <a:gd name="connsiteY0" fmla="*/ 10000 h 10722"/>
              <a:gd name="connsiteX1" fmla="*/ 3670 w 9987"/>
              <a:gd name="connsiteY1" fmla="*/ 206 h 10722"/>
              <a:gd name="connsiteX2" fmla="*/ 233 w 9987"/>
              <a:gd name="connsiteY2" fmla="*/ 0 h 10722"/>
              <a:gd name="connsiteX3" fmla="*/ 2931 w 9987"/>
              <a:gd name="connsiteY3" fmla="*/ 4709 h 10722"/>
              <a:gd name="connsiteX4" fmla="*/ 6498 w 9987"/>
              <a:gd name="connsiteY4" fmla="*/ 9989 h 10722"/>
              <a:gd name="connsiteX5" fmla="*/ 9934 w 9987"/>
              <a:gd name="connsiteY5" fmla="*/ 10000 h 10722"/>
              <a:gd name="connsiteX0" fmla="*/ 9714 w 9776"/>
              <a:gd name="connsiteY0" fmla="*/ 9327 h 10474"/>
              <a:gd name="connsiteX1" fmla="*/ 3442 w 9776"/>
              <a:gd name="connsiteY1" fmla="*/ 192 h 10474"/>
              <a:gd name="connsiteX2" fmla="*/ 0 w 9776"/>
              <a:gd name="connsiteY2" fmla="*/ 0 h 10474"/>
              <a:gd name="connsiteX3" fmla="*/ 6273 w 9776"/>
              <a:gd name="connsiteY3" fmla="*/ 9316 h 10474"/>
              <a:gd name="connsiteX4" fmla="*/ 9714 w 9776"/>
              <a:gd name="connsiteY4" fmla="*/ 9327 h 10474"/>
              <a:gd name="connsiteX0" fmla="*/ 9937 w 9937"/>
              <a:gd name="connsiteY0" fmla="*/ 8905 h 8905"/>
              <a:gd name="connsiteX1" fmla="*/ 3521 w 9937"/>
              <a:gd name="connsiteY1" fmla="*/ 183 h 8905"/>
              <a:gd name="connsiteX2" fmla="*/ 0 w 9937"/>
              <a:gd name="connsiteY2" fmla="*/ 0 h 8905"/>
              <a:gd name="connsiteX3" fmla="*/ 6417 w 9937"/>
              <a:gd name="connsiteY3" fmla="*/ 8894 h 8905"/>
              <a:gd name="connsiteX4" fmla="*/ 9937 w 9937"/>
              <a:gd name="connsiteY4" fmla="*/ 8905 h 8905"/>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2571 w 10000"/>
              <a:gd name="connsiteY1" fmla="*/ 320 h 10000"/>
              <a:gd name="connsiteX2" fmla="*/ 0 w 10000"/>
              <a:gd name="connsiteY2" fmla="*/ 0 h 10000"/>
              <a:gd name="connsiteX3" fmla="*/ 6458 w 10000"/>
              <a:gd name="connsiteY3" fmla="*/ 9988 h 10000"/>
              <a:gd name="connsiteX4" fmla="*/ 10000 w 10000"/>
              <a:gd name="connsiteY4" fmla="*/ 10000 h 10000"/>
              <a:gd name="connsiteX0" fmla="*/ 9417 w 9417"/>
              <a:gd name="connsiteY0" fmla="*/ 9787 h 9787"/>
              <a:gd name="connsiteX1" fmla="*/ 1988 w 9417"/>
              <a:gd name="connsiteY1" fmla="*/ 107 h 9787"/>
              <a:gd name="connsiteX2" fmla="*/ 0 w 9417"/>
              <a:gd name="connsiteY2" fmla="*/ 0 h 9787"/>
              <a:gd name="connsiteX3" fmla="*/ 5875 w 9417"/>
              <a:gd name="connsiteY3" fmla="*/ 9775 h 9787"/>
              <a:gd name="connsiteX4" fmla="*/ 9417 w 9417"/>
              <a:gd name="connsiteY4" fmla="*/ 9787 h 9787"/>
              <a:gd name="connsiteX0" fmla="*/ 10000 w 10000"/>
              <a:gd name="connsiteY0" fmla="*/ 10000 h 10000"/>
              <a:gd name="connsiteX1" fmla="*/ 1880 w 10000"/>
              <a:gd name="connsiteY1" fmla="*/ 68 h 10000"/>
              <a:gd name="connsiteX2" fmla="*/ 0 w 10000"/>
              <a:gd name="connsiteY2" fmla="*/ 0 h 10000"/>
              <a:gd name="connsiteX3" fmla="*/ 6239 w 10000"/>
              <a:gd name="connsiteY3" fmla="*/ 9988 h 10000"/>
              <a:gd name="connsiteX4" fmla="*/ 10000 w 10000"/>
              <a:gd name="connsiteY4" fmla="*/ 10000 h 10000"/>
              <a:gd name="connsiteX0" fmla="*/ 8107 w 8107"/>
              <a:gd name="connsiteY0" fmla="*/ 9949 h 9988"/>
              <a:gd name="connsiteX1" fmla="*/ 1880 w 8107"/>
              <a:gd name="connsiteY1" fmla="*/ 68 h 9988"/>
              <a:gd name="connsiteX2" fmla="*/ 0 w 8107"/>
              <a:gd name="connsiteY2" fmla="*/ 0 h 9988"/>
              <a:gd name="connsiteX3" fmla="*/ 6239 w 8107"/>
              <a:gd name="connsiteY3" fmla="*/ 9988 h 9988"/>
              <a:gd name="connsiteX4" fmla="*/ 8107 w 8107"/>
              <a:gd name="connsiteY4" fmla="*/ 9949 h 9988"/>
              <a:gd name="connsiteX0" fmla="*/ 10000 w 10000"/>
              <a:gd name="connsiteY0" fmla="*/ 9961 h 10000"/>
              <a:gd name="connsiteX1" fmla="*/ 2319 w 10000"/>
              <a:gd name="connsiteY1" fmla="*/ 68 h 10000"/>
              <a:gd name="connsiteX2" fmla="*/ 0 w 10000"/>
              <a:gd name="connsiteY2" fmla="*/ 0 h 10000"/>
              <a:gd name="connsiteX3" fmla="*/ 7696 w 10000"/>
              <a:gd name="connsiteY3" fmla="*/ 10000 h 10000"/>
              <a:gd name="connsiteX4" fmla="*/ 10000 w 10000"/>
              <a:gd name="connsiteY4" fmla="*/ 9961 h 10000"/>
              <a:gd name="connsiteX0" fmla="*/ 10000 w 10000"/>
              <a:gd name="connsiteY0" fmla="*/ 9961 h 9961"/>
              <a:gd name="connsiteX1" fmla="*/ 2319 w 10000"/>
              <a:gd name="connsiteY1" fmla="*/ 68 h 9961"/>
              <a:gd name="connsiteX2" fmla="*/ 0 w 10000"/>
              <a:gd name="connsiteY2" fmla="*/ 0 h 9961"/>
              <a:gd name="connsiteX3" fmla="*/ 7512 w 10000"/>
              <a:gd name="connsiteY3" fmla="*/ 8164 h 9961"/>
              <a:gd name="connsiteX4" fmla="*/ 10000 w 10000"/>
              <a:gd name="connsiteY4" fmla="*/ 9961 h 9961"/>
              <a:gd name="connsiteX0" fmla="*/ 9266 w 9266"/>
              <a:gd name="connsiteY0" fmla="*/ 8279 h 8279"/>
              <a:gd name="connsiteX1" fmla="*/ 2319 w 9266"/>
              <a:gd name="connsiteY1" fmla="*/ 68 h 8279"/>
              <a:gd name="connsiteX2" fmla="*/ 0 w 9266"/>
              <a:gd name="connsiteY2" fmla="*/ 0 h 8279"/>
              <a:gd name="connsiteX3" fmla="*/ 7512 w 9266"/>
              <a:gd name="connsiteY3" fmla="*/ 8196 h 8279"/>
              <a:gd name="connsiteX4" fmla="*/ 9266 w 9266"/>
              <a:gd name="connsiteY4" fmla="*/ 8279 h 8279"/>
              <a:gd name="connsiteX0" fmla="*/ 10000 w 10000"/>
              <a:gd name="connsiteY0" fmla="*/ 10000 h 10000"/>
              <a:gd name="connsiteX1" fmla="*/ 2503 w 10000"/>
              <a:gd name="connsiteY1" fmla="*/ 82 h 10000"/>
              <a:gd name="connsiteX2" fmla="*/ 0 w 10000"/>
              <a:gd name="connsiteY2" fmla="*/ 0 h 10000"/>
              <a:gd name="connsiteX3" fmla="*/ 8107 w 10000"/>
              <a:gd name="connsiteY3" fmla="*/ 990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rot="21094680">
            <a:off x="677933" y="4666264"/>
            <a:ext cx="516363"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0" cstate="print">
              <a:duotone>
                <a:schemeClr val="accent1">
                  <a:shade val="45000"/>
                  <a:satMod val="135000"/>
                </a:schemeClr>
                <a:prstClr val="white"/>
              </a:duotone>
              <a:extLst>
                <a:ext uri="{BEBA8EAE-BF5A-486C-A8C5-ECC9F3942E4B}">
                  <a14:imgProps xmlns:a14="http://schemas.microsoft.com/office/drawing/2010/main" xmlns="">
                    <a14:imgLayer r:embed="rId21">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auto">
          <a:xfrm rot="21094680">
            <a:off x="677933" y="4666264"/>
            <a:ext cx="516363"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12"/>
          <p:cNvSpPr/>
          <p:nvPr userDrawn="1"/>
        </p:nvSpPr>
        <p:spPr>
          <a:xfrm>
            <a:off x="566135" y="4084423"/>
            <a:ext cx="98388" cy="223949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4814 w 198900"/>
              <a:gd name="connsiteY0" fmla="*/ 0 h 2425402"/>
              <a:gd name="connsiteX1" fmla="*/ 24985 w 198900"/>
              <a:gd name="connsiteY1" fmla="*/ 1639869 h 2425402"/>
              <a:gd name="connsiteX2" fmla="*/ 15796 w 198900"/>
              <a:gd name="connsiteY2" fmla="*/ 1699933 h 2425402"/>
              <a:gd name="connsiteX3" fmla="*/ 70032 w 198900"/>
              <a:gd name="connsiteY3" fmla="*/ 2425402 h 2425402"/>
              <a:gd name="connsiteX4" fmla="*/ 103202 w 198900"/>
              <a:gd name="connsiteY4" fmla="*/ 2421816 h 2425402"/>
              <a:gd name="connsiteX5" fmla="*/ 62636 w 198900"/>
              <a:gd name="connsiteY5" fmla="*/ 1711811 h 2425402"/>
              <a:gd name="connsiteX6" fmla="*/ 198900 w 198900"/>
              <a:gd name="connsiteY6" fmla="*/ 1615216 h 2425402"/>
              <a:gd name="connsiteX7" fmla="*/ 60843 w 198900"/>
              <a:gd name="connsiteY7" fmla="*/ 1667212 h 2425402"/>
              <a:gd name="connsiteX8" fmla="*/ 37311 w 198900"/>
              <a:gd name="connsiteY8" fmla="*/ 4931 h 2425402"/>
              <a:gd name="connsiteX9" fmla="*/ 4814 w 198900"/>
              <a:gd name="connsiteY9" fmla="*/ 0 h 2425402"/>
              <a:gd name="connsiteX0" fmla="*/ 4814 w 198900"/>
              <a:gd name="connsiteY0" fmla="*/ 0 h 2425402"/>
              <a:gd name="connsiteX1" fmla="*/ 24985 w 198900"/>
              <a:gd name="connsiteY1" fmla="*/ 1639869 h 2425402"/>
              <a:gd name="connsiteX2" fmla="*/ 70032 w 198900"/>
              <a:gd name="connsiteY2" fmla="*/ 2425402 h 2425402"/>
              <a:gd name="connsiteX3" fmla="*/ 103202 w 198900"/>
              <a:gd name="connsiteY3" fmla="*/ 2421816 h 2425402"/>
              <a:gd name="connsiteX4" fmla="*/ 62636 w 198900"/>
              <a:gd name="connsiteY4" fmla="*/ 1711811 h 2425402"/>
              <a:gd name="connsiteX5" fmla="*/ 198900 w 198900"/>
              <a:gd name="connsiteY5" fmla="*/ 1615216 h 2425402"/>
              <a:gd name="connsiteX6" fmla="*/ 60843 w 198900"/>
              <a:gd name="connsiteY6" fmla="*/ 1667212 h 2425402"/>
              <a:gd name="connsiteX7" fmla="*/ 37311 w 198900"/>
              <a:gd name="connsiteY7" fmla="*/ 4931 h 2425402"/>
              <a:gd name="connsiteX8" fmla="*/ 4814 w 198900"/>
              <a:gd name="connsiteY8"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56029 w 194086"/>
              <a:gd name="connsiteY5" fmla="*/ 1667212 h 2425402"/>
              <a:gd name="connsiteX6" fmla="*/ 32497 w 194086"/>
              <a:gd name="connsiteY6" fmla="*/ 4931 h 2425402"/>
              <a:gd name="connsiteX7" fmla="*/ 0 w 194086"/>
              <a:gd name="connsiteY7"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32497 w 194086"/>
              <a:gd name="connsiteY5" fmla="*/ 4931 h 2425402"/>
              <a:gd name="connsiteX6" fmla="*/ 0 w 194086"/>
              <a:gd name="connsiteY6" fmla="*/ 0 h 2425402"/>
              <a:gd name="connsiteX0" fmla="*/ 0 w 98388"/>
              <a:gd name="connsiteY0" fmla="*/ 0 h 2425402"/>
              <a:gd name="connsiteX1" fmla="*/ 65218 w 98388"/>
              <a:gd name="connsiteY1" fmla="*/ 2425402 h 2425402"/>
              <a:gd name="connsiteX2" fmla="*/ 98388 w 98388"/>
              <a:gd name="connsiteY2" fmla="*/ 2421816 h 2425402"/>
              <a:gd name="connsiteX3" fmla="*/ 57822 w 98388"/>
              <a:gd name="connsiteY3" fmla="*/ 1711811 h 2425402"/>
              <a:gd name="connsiteX4" fmla="*/ 32497 w 98388"/>
              <a:gd name="connsiteY4" fmla="*/ 4931 h 2425402"/>
              <a:gd name="connsiteX5" fmla="*/ 0 w 98388"/>
              <a:gd name="connsiteY5" fmla="*/ 0 h 2425402"/>
              <a:gd name="connsiteX0" fmla="*/ 0 w 98388"/>
              <a:gd name="connsiteY0" fmla="*/ 0 h 2425402"/>
              <a:gd name="connsiteX1" fmla="*/ 65218 w 98388"/>
              <a:gd name="connsiteY1" fmla="*/ 2425402 h 2425402"/>
              <a:gd name="connsiteX2" fmla="*/ 98388 w 98388"/>
              <a:gd name="connsiteY2" fmla="*/ 2421816 h 2425402"/>
              <a:gd name="connsiteX3" fmla="*/ 32497 w 98388"/>
              <a:gd name="connsiteY3" fmla="*/ 4931 h 2425402"/>
              <a:gd name="connsiteX4" fmla="*/ 0 w 98388"/>
              <a:gd name="connsiteY4" fmla="*/ 0 h 2425402"/>
              <a:gd name="connsiteX0" fmla="*/ 0 w 98388"/>
              <a:gd name="connsiteY0" fmla="*/ 18882 h 2420471"/>
              <a:gd name="connsiteX1" fmla="*/ 65218 w 98388"/>
              <a:gd name="connsiteY1" fmla="*/ 2420471 h 2420471"/>
              <a:gd name="connsiteX2" fmla="*/ 98388 w 98388"/>
              <a:gd name="connsiteY2" fmla="*/ 2416885 h 2420471"/>
              <a:gd name="connsiteX3" fmla="*/ 32497 w 98388"/>
              <a:gd name="connsiteY3" fmla="*/ 0 h 2420471"/>
              <a:gd name="connsiteX4" fmla="*/ 0 w 98388"/>
              <a:gd name="connsiteY4" fmla="*/ 18882 h 2420471"/>
              <a:gd name="connsiteX0" fmla="*/ 0 w 98388"/>
              <a:gd name="connsiteY0" fmla="*/ 0 h 2401589"/>
              <a:gd name="connsiteX1" fmla="*/ 65218 w 98388"/>
              <a:gd name="connsiteY1" fmla="*/ 2401589 h 2401589"/>
              <a:gd name="connsiteX2" fmla="*/ 98388 w 98388"/>
              <a:gd name="connsiteY2" fmla="*/ 2398003 h 2401589"/>
              <a:gd name="connsiteX3" fmla="*/ 37260 w 98388"/>
              <a:gd name="connsiteY3" fmla="*/ 14455 h 2401589"/>
              <a:gd name="connsiteX4" fmla="*/ 0 w 98388"/>
              <a:gd name="connsiteY4" fmla="*/ 0 h 2401589"/>
              <a:gd name="connsiteX0" fmla="*/ 0 w 98388"/>
              <a:gd name="connsiteY0" fmla="*/ 0 h 2401589"/>
              <a:gd name="connsiteX1" fmla="*/ 65218 w 98388"/>
              <a:gd name="connsiteY1" fmla="*/ 2401589 h 2401589"/>
              <a:gd name="connsiteX2" fmla="*/ 98388 w 98388"/>
              <a:gd name="connsiteY2" fmla="*/ 2398003 h 2401589"/>
              <a:gd name="connsiteX3" fmla="*/ 32498 w 98388"/>
              <a:gd name="connsiteY3" fmla="*/ 168 h 2401589"/>
              <a:gd name="connsiteX4" fmla="*/ 0 w 98388"/>
              <a:gd name="connsiteY4" fmla="*/ 0 h 2401589"/>
              <a:gd name="connsiteX0" fmla="*/ 0 w 98388"/>
              <a:gd name="connsiteY0" fmla="*/ 9357 h 2401421"/>
              <a:gd name="connsiteX1" fmla="*/ 65218 w 98388"/>
              <a:gd name="connsiteY1" fmla="*/ 2401421 h 2401421"/>
              <a:gd name="connsiteX2" fmla="*/ 98388 w 98388"/>
              <a:gd name="connsiteY2" fmla="*/ 2397835 h 2401421"/>
              <a:gd name="connsiteX3" fmla="*/ 32498 w 98388"/>
              <a:gd name="connsiteY3" fmla="*/ 0 h 2401421"/>
              <a:gd name="connsiteX4" fmla="*/ 0 w 98388"/>
              <a:gd name="connsiteY4" fmla="*/ 9357 h 2401421"/>
              <a:gd name="connsiteX0" fmla="*/ 0 w 98388"/>
              <a:gd name="connsiteY0" fmla="*/ 9357 h 2401421"/>
              <a:gd name="connsiteX1" fmla="*/ 65218 w 98388"/>
              <a:gd name="connsiteY1" fmla="*/ 2401421 h 2401421"/>
              <a:gd name="connsiteX2" fmla="*/ 98388 w 98388"/>
              <a:gd name="connsiteY2" fmla="*/ 2216860 h 2401421"/>
              <a:gd name="connsiteX3" fmla="*/ 32498 w 98388"/>
              <a:gd name="connsiteY3" fmla="*/ 0 h 2401421"/>
              <a:gd name="connsiteX4" fmla="*/ 0 w 98388"/>
              <a:gd name="connsiteY4" fmla="*/ 9357 h 2401421"/>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4" name="Freeform 5"/>
          <p:cNvSpPr>
            <a:spLocks noEditPoints="1"/>
          </p:cNvSpPr>
          <p:nvPr userDrawn="1"/>
        </p:nvSpPr>
        <p:spPr bwMode="auto">
          <a:xfrm>
            <a:off x="208369"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2" cstate="print">
              <a:duotone>
                <a:schemeClr val="accent4">
                  <a:shade val="45000"/>
                  <a:satMod val="135000"/>
                </a:schemeClr>
                <a:prstClr val="white"/>
              </a:duotone>
              <a:extLst>
                <a:ext uri="{BEBA8EAE-BF5A-486C-A8C5-ECC9F3942E4B}">
                  <a14:imgProps xmlns:a14="http://schemas.microsoft.com/office/drawing/2010/main" xmlns="">
                    <a14:imgLayer r:embed="rId23">
                      <a14:imgEffect>
                        <a14:brightnessContrast contrast="-40000"/>
                      </a14:imgEffect>
                    </a14:imgLayer>
                  </a14:imgProps>
                </a:ext>
                <a:ext uri="{28A0092B-C50C-407E-A947-70E740481C1C}">
                  <a14:useLocalDpi xmlns:a14="http://schemas.microsoft.com/office/drawing/2010/main" xmlns=""/>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208369"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p:cNvSpPr>
          <p:nvPr userDrawn="1"/>
        </p:nvSpPr>
        <p:spPr bwMode="auto">
          <a:xfrm rot="21262715">
            <a:off x="133301" y="5429368"/>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p:nvPr userDrawn="1"/>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4" cstate="print">
              <a:extLst>
                <a:ext uri="{28A0092B-C50C-407E-A947-70E740481C1C}">
                  <a14:useLocalDpi xmlns:a14="http://schemas.microsoft.com/office/drawing/2010/main" xmlns=""/>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1219200" y="381000"/>
            <a:ext cx="9753600" cy="1219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1905000"/>
            <a:ext cx="9753600"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9213" y="6508752"/>
            <a:ext cx="1012583" cy="273048"/>
          </a:xfrm>
          <a:prstGeom prst="rect">
            <a:avLst/>
          </a:prstGeom>
        </p:spPr>
        <p:txBody>
          <a:bodyPr vert="horz" lIns="91440" tIns="45720" rIns="91440" bIns="45720" rtlCol="0" anchor="ctr"/>
          <a:lstStyle>
            <a:lvl1pPr algn="r">
              <a:defRPr sz="800">
                <a:solidFill>
                  <a:schemeClr val="tx1"/>
                </a:solidFill>
              </a:defRPr>
            </a:lvl1pPr>
          </a:lstStyle>
          <a:p>
            <a:fld id="{0AC4B3D8-5ADB-4A32-BF23-A92F8A52B91A}" type="datetimeFigureOut">
              <a:rPr lang="en-US" smtClean="0"/>
              <a:pPr/>
              <a:t>11/12/2017</a:t>
            </a:fld>
            <a:endParaRPr lang="en-US"/>
          </a:p>
        </p:txBody>
      </p:sp>
      <p:sp>
        <p:nvSpPr>
          <p:cNvPr id="5" name="Footer Placeholder 4"/>
          <p:cNvSpPr>
            <a:spLocks noGrp="1"/>
          </p:cNvSpPr>
          <p:nvPr>
            <p:ph type="ftr" sz="quarter" idx="3"/>
          </p:nvPr>
        </p:nvSpPr>
        <p:spPr>
          <a:xfrm>
            <a:off x="1219200" y="6508752"/>
            <a:ext cx="5791200" cy="273048"/>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508752"/>
            <a:ext cx="762000" cy="273048"/>
          </a:xfrm>
          <a:prstGeom prst="rect">
            <a:avLst/>
          </a:prstGeom>
        </p:spPr>
        <p:txBody>
          <a:bodyPr vert="horz" lIns="91440" tIns="45720" rIns="91440" bIns="45720" rtlCol="0" anchor="ctr"/>
          <a:lstStyle>
            <a:lvl1pPr algn="r">
              <a:defRPr sz="800">
                <a:solidFill>
                  <a:schemeClr val="tx1"/>
                </a:solidFill>
              </a:defRPr>
            </a:lvl1pPr>
          </a:lstStyle>
          <a:p>
            <a:fld id="{AAEE26C7-C0F2-47B8-A1D5-ED66318EE92E}" type="slidenum">
              <a:rPr lang="en-US" smtClean="0"/>
              <a:pPr/>
              <a:t>‹#›</a:t>
            </a:fld>
            <a:endParaRPr lang="en-US"/>
          </a:p>
        </p:txBody>
      </p:sp>
      <p:grpSp>
        <p:nvGrpSpPr>
          <p:cNvPr id="8" name="Group 7"/>
          <p:cNvGrpSpPr/>
          <p:nvPr userDrawn="1"/>
        </p:nvGrpSpPr>
        <p:grpSpPr>
          <a:xfrm rot="359119" flipH="1">
            <a:off x="11435446" y="6163510"/>
            <a:ext cx="391367" cy="133877"/>
            <a:chOff x="11572034" y="6157344"/>
            <a:chExt cx="478917" cy="163826"/>
          </a:xfrm>
        </p:grpSpPr>
        <p:sp>
          <p:nvSpPr>
            <p:cNvPr id="22"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1240881">
            <a:off x="372482" y="5615052"/>
            <a:ext cx="505353" cy="172869"/>
            <a:chOff x="11572034" y="6157344"/>
            <a:chExt cx="478917" cy="163826"/>
          </a:xfrm>
        </p:grpSpPr>
        <p:sp>
          <p:nvSpPr>
            <p:cNvPr id="29"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947441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8" r:id="rId14"/>
    <p:sldLayoutId id="2147483659"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FC0ABD41-3B41-4453-A307-06FBF99CE610}"/>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15" name="Straight Connector 14">
            <a:extLst>
              <a:ext uri="{FF2B5EF4-FFF2-40B4-BE49-F238E27FC236}">
                <a16:creationId xmlns:a16="http://schemas.microsoft.com/office/drawing/2014/main" xmlns="" id="{F6A2C61E-E037-4712-9D29-489BA85C1180}"/>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F9C9483E-CB11-406A-8FA9-C889640A302B}"/>
              </a:ext>
            </a:extLst>
          </p:cNvPr>
          <p:cNvSpPr txBox="1"/>
          <p:nvPr/>
        </p:nvSpPr>
        <p:spPr>
          <a:xfrm>
            <a:off x="3810000" y="990600"/>
            <a:ext cx="7882864"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a:t>These are little children</a:t>
            </a:r>
          </a:p>
          <a:p>
            <a:pPr marL="742950" lvl="1" indent="-285750">
              <a:buFont typeface="Arial" panose="020B0604020202020204" pitchFamily="34" charset="0"/>
              <a:buChar char="•"/>
            </a:pPr>
            <a:r>
              <a:rPr lang="en-US" sz="2800" i="1" dirty="0" err="1"/>
              <a:t>Paidion</a:t>
            </a:r>
            <a:r>
              <a:rPr lang="en-US" sz="2800" dirty="0"/>
              <a:t> – “an infant or half-grown boy or girl”</a:t>
            </a:r>
          </a:p>
          <a:p>
            <a:pPr marL="742950" lvl="1" indent="-285750">
              <a:buFont typeface="Arial" panose="020B0604020202020204" pitchFamily="34" charset="0"/>
              <a:buChar char="•"/>
            </a:pPr>
            <a:r>
              <a:rPr lang="en-US" sz="2800" dirty="0"/>
              <a:t>Little or no rights in Jewish society</a:t>
            </a:r>
          </a:p>
          <a:p>
            <a:pPr marL="742950" lvl="1" indent="-285750">
              <a:buFont typeface="Arial" panose="020B0604020202020204" pitchFamily="34" charset="0"/>
              <a:buChar char="•"/>
            </a:pPr>
            <a:r>
              <a:rPr lang="en-US" sz="2800" dirty="0"/>
              <a:t>Father’s had little to do with children until 12</a:t>
            </a:r>
          </a:p>
        </p:txBody>
      </p:sp>
      <p:sp>
        <p:nvSpPr>
          <p:cNvPr id="6" name="TextBox 5">
            <a:extLst>
              <a:ext uri="{FF2B5EF4-FFF2-40B4-BE49-F238E27FC236}">
                <a16:creationId xmlns:a16="http://schemas.microsoft.com/office/drawing/2014/main" xmlns="" id="{16AC3743-CD63-4D03-8B79-9CAA83975307}"/>
              </a:ext>
            </a:extLst>
          </p:cNvPr>
          <p:cNvSpPr txBox="1"/>
          <p:nvPr/>
        </p:nvSpPr>
        <p:spPr>
          <a:xfrm>
            <a:off x="3834384" y="3048000"/>
            <a:ext cx="7437742"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a:t>Jesus attitude much different than Disciples’</a:t>
            </a:r>
          </a:p>
          <a:p>
            <a:pPr marL="742950" lvl="1" indent="-285750">
              <a:buFont typeface="Arial" panose="020B0604020202020204" pitchFamily="34" charset="0"/>
              <a:buChar char="•"/>
            </a:pPr>
            <a:r>
              <a:rPr lang="en-US" sz="2800" dirty="0"/>
              <a:t>Disciples were rebuking the parents</a:t>
            </a:r>
          </a:p>
          <a:p>
            <a:pPr marL="742950" lvl="1" indent="-285750">
              <a:buFont typeface="Arial" panose="020B0604020202020204" pitchFamily="34" charset="0"/>
              <a:buChar char="•"/>
            </a:pPr>
            <a:r>
              <a:rPr lang="en-US" sz="2800" dirty="0"/>
              <a:t>Jesus was indignant (extreme displeasure)</a:t>
            </a:r>
          </a:p>
          <a:p>
            <a:pPr marL="742950" lvl="1" indent="-285750">
              <a:buFont typeface="Arial" panose="020B0604020202020204" pitchFamily="34" charset="0"/>
              <a:buChar char="•"/>
            </a:pPr>
            <a:r>
              <a:rPr lang="en-US" sz="2800" dirty="0"/>
              <a:t>There is value in bringing children to Jesus</a:t>
            </a:r>
          </a:p>
        </p:txBody>
      </p:sp>
    </p:spTree>
    <p:extLst>
      <p:ext uri="{BB962C8B-B14F-4D97-AF65-F5344CB8AC3E}">
        <p14:creationId xmlns:p14="http://schemas.microsoft.com/office/powerpoint/2010/main" xmlns="" val="2259590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FC0ABD41-3B41-4453-A307-06FBF99CE610}"/>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15" name="Straight Connector 14">
            <a:extLst>
              <a:ext uri="{FF2B5EF4-FFF2-40B4-BE49-F238E27FC236}">
                <a16:creationId xmlns:a16="http://schemas.microsoft.com/office/drawing/2014/main" xmlns="" id="{F6A2C61E-E037-4712-9D29-489BA85C1180}"/>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F9C9483E-CB11-406A-8FA9-C889640A302B}"/>
              </a:ext>
            </a:extLst>
          </p:cNvPr>
          <p:cNvSpPr txBox="1"/>
          <p:nvPr/>
        </p:nvSpPr>
        <p:spPr>
          <a:xfrm>
            <a:off x="3810000" y="914400"/>
            <a:ext cx="80772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kingdom of God belongs to </a:t>
            </a:r>
            <a:r>
              <a:rPr lang="en-US" sz="2800" i="1" u="sng" dirty="0"/>
              <a:t>such as these</a:t>
            </a:r>
          </a:p>
          <a:p>
            <a:pPr marL="742950" lvl="1" indent="-285750">
              <a:buFont typeface="Arial" panose="020B0604020202020204" pitchFamily="34" charset="0"/>
              <a:buChar char="•"/>
            </a:pPr>
            <a:r>
              <a:rPr lang="en-US" sz="2800" dirty="0"/>
              <a:t>Not a command to baptize infants!</a:t>
            </a:r>
          </a:p>
          <a:p>
            <a:pPr marL="742950" lvl="1" indent="-285750">
              <a:buFont typeface="Arial" panose="020B0604020202020204" pitchFamily="34" charset="0"/>
              <a:buChar char="•"/>
            </a:pPr>
            <a:r>
              <a:rPr lang="en-US" sz="2800" dirty="0"/>
              <a:t>The children are the model for attitude and behavior</a:t>
            </a:r>
          </a:p>
        </p:txBody>
      </p:sp>
      <p:sp>
        <p:nvSpPr>
          <p:cNvPr id="6" name="TextBox 5">
            <a:extLst>
              <a:ext uri="{FF2B5EF4-FFF2-40B4-BE49-F238E27FC236}">
                <a16:creationId xmlns:a16="http://schemas.microsoft.com/office/drawing/2014/main" xmlns="" id="{16AC3743-CD63-4D03-8B79-9CAA83975307}"/>
              </a:ext>
            </a:extLst>
          </p:cNvPr>
          <p:cNvSpPr txBox="1"/>
          <p:nvPr/>
        </p:nvSpPr>
        <p:spPr>
          <a:xfrm>
            <a:off x="3810000" y="2892871"/>
            <a:ext cx="82296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“Whoever does not receive the kingdom of God like a child will not enter it at all.”</a:t>
            </a:r>
          </a:p>
          <a:p>
            <a:pPr marL="742950" lvl="1" indent="-285750">
              <a:buFont typeface="Arial" panose="020B0604020202020204" pitchFamily="34" charset="0"/>
              <a:buChar char="•"/>
            </a:pPr>
            <a:r>
              <a:rPr lang="en-US" sz="2800" dirty="0"/>
              <a:t>Not child-</a:t>
            </a:r>
            <a:r>
              <a:rPr lang="en-US" sz="2800" u="sng" dirty="0" err="1"/>
              <a:t>ish</a:t>
            </a:r>
            <a:endParaRPr lang="en-US" sz="2800" u="sng" dirty="0"/>
          </a:p>
          <a:p>
            <a:pPr marL="1200150" lvl="2" indent="-285750">
              <a:buFont typeface="Arial" panose="020B0604020202020204" pitchFamily="34" charset="0"/>
              <a:buChar char="•"/>
            </a:pPr>
            <a:r>
              <a:rPr lang="en-US" sz="2800" dirty="0"/>
              <a:t>I Cor. 14:20 – “Do not be children in your thinking…”</a:t>
            </a:r>
          </a:p>
          <a:p>
            <a:pPr marL="1200150" lvl="2" indent="-285750">
              <a:buFont typeface="Arial" panose="020B0604020202020204" pitchFamily="34" charset="0"/>
              <a:buChar char="•"/>
            </a:pPr>
            <a:r>
              <a:rPr lang="en-US" sz="2800" dirty="0"/>
              <a:t>Eph. 4:14 – “No longer children…carried about by every wind of doctrine…”</a:t>
            </a:r>
          </a:p>
          <a:p>
            <a:pPr marL="742950" lvl="1" indent="-285750">
              <a:buFont typeface="Arial" panose="020B0604020202020204" pitchFamily="34" charset="0"/>
              <a:buChar char="•"/>
            </a:pPr>
            <a:r>
              <a:rPr lang="en-US" sz="2800" dirty="0"/>
              <a:t>But child-</a:t>
            </a:r>
            <a:r>
              <a:rPr lang="en-US" sz="2800" u="sng" dirty="0"/>
              <a:t>like</a:t>
            </a:r>
            <a:r>
              <a:rPr lang="en-US" sz="2800" dirty="0"/>
              <a:t>!</a:t>
            </a:r>
          </a:p>
        </p:txBody>
      </p:sp>
    </p:spTree>
    <p:extLst>
      <p:ext uri="{BB962C8B-B14F-4D97-AF65-F5344CB8AC3E}">
        <p14:creationId xmlns:p14="http://schemas.microsoft.com/office/powerpoint/2010/main" xmlns="" val="41088919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31B6325-1054-4640-8AB3-7E60CB4E0995}"/>
              </a:ext>
            </a:extLst>
          </p:cNvPr>
          <p:cNvSpPr/>
          <p:nvPr/>
        </p:nvSpPr>
        <p:spPr>
          <a:xfrm>
            <a:off x="4267200" y="914400"/>
            <a:ext cx="7620000" cy="4832092"/>
          </a:xfrm>
          <a:prstGeom prst="rect">
            <a:avLst/>
          </a:prstGeom>
        </p:spPr>
        <p:txBody>
          <a:bodyPr wrap="square">
            <a:spAutoFit/>
          </a:bodyPr>
          <a:lstStyle/>
          <a:p>
            <a:r>
              <a:rPr lang="en-US" sz="2800" dirty="0"/>
              <a:t>At that time the disciples came to Jesus and said, “Who then is greatest in the kingdom of heaven?” </a:t>
            </a:r>
            <a:r>
              <a:rPr lang="en-US" sz="2800" baseline="30000" dirty="0"/>
              <a:t>2 </a:t>
            </a:r>
            <a:r>
              <a:rPr lang="en-US" sz="2800" dirty="0"/>
              <a:t>And He called a child to Himself and set him before them, </a:t>
            </a:r>
            <a:r>
              <a:rPr lang="en-US" sz="2800" baseline="30000" dirty="0"/>
              <a:t>3 </a:t>
            </a:r>
            <a:r>
              <a:rPr lang="en-US" sz="2800" dirty="0"/>
              <a:t>and said, “Truly I say to you, unless you are converted and become like children, you will not enter the kingdom of heaven. </a:t>
            </a:r>
            <a:r>
              <a:rPr lang="en-US" sz="2800" baseline="30000" dirty="0"/>
              <a:t>4 </a:t>
            </a:r>
            <a:r>
              <a:rPr lang="en-US" sz="2800" dirty="0"/>
              <a:t>Whoever then humbles himself as this child, he is the greatest in the kingdom of heaven. </a:t>
            </a:r>
            <a:r>
              <a:rPr lang="en-US" sz="2800" baseline="30000" dirty="0"/>
              <a:t>5 </a:t>
            </a:r>
            <a:r>
              <a:rPr lang="en-US" sz="2800" dirty="0"/>
              <a:t>And whoever receives one such child in My name receives Me.</a:t>
            </a:r>
          </a:p>
          <a:p>
            <a:pPr algn="r"/>
            <a:r>
              <a:rPr lang="en-US" sz="2800" dirty="0"/>
              <a:t>- Matthew 18:1-5</a:t>
            </a:r>
          </a:p>
        </p:txBody>
      </p:sp>
      <p:sp>
        <p:nvSpPr>
          <p:cNvPr id="14" name="TextBox 13">
            <a:extLst>
              <a:ext uri="{FF2B5EF4-FFF2-40B4-BE49-F238E27FC236}">
                <a16:creationId xmlns:a16="http://schemas.microsoft.com/office/drawing/2014/main" xmlns="" id="{FC0ABD41-3B41-4453-A307-06FBF99CE610}"/>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15" name="Straight Connector 14">
            <a:extLst>
              <a:ext uri="{FF2B5EF4-FFF2-40B4-BE49-F238E27FC236}">
                <a16:creationId xmlns:a16="http://schemas.microsoft.com/office/drawing/2014/main" xmlns="" id="{F6A2C61E-E037-4712-9D29-489BA85C1180}"/>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7563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FC0ABD41-3B41-4453-A307-06FBF99CE610}"/>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15" name="Straight Connector 14">
            <a:extLst>
              <a:ext uri="{FF2B5EF4-FFF2-40B4-BE49-F238E27FC236}">
                <a16:creationId xmlns:a16="http://schemas.microsoft.com/office/drawing/2014/main" xmlns="" id="{F6A2C61E-E037-4712-9D29-489BA85C1180}"/>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F9C9483E-CB11-406A-8FA9-C889640A302B}"/>
              </a:ext>
            </a:extLst>
          </p:cNvPr>
          <p:cNvSpPr txBox="1"/>
          <p:nvPr/>
        </p:nvSpPr>
        <p:spPr>
          <a:xfrm>
            <a:off x="3810000" y="914420"/>
            <a:ext cx="80772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Humility is the primary characteristic of a child that God requires of us!</a:t>
            </a:r>
          </a:p>
        </p:txBody>
      </p:sp>
      <p:sp>
        <p:nvSpPr>
          <p:cNvPr id="7" name="TextBox 6">
            <a:extLst>
              <a:ext uri="{FF2B5EF4-FFF2-40B4-BE49-F238E27FC236}">
                <a16:creationId xmlns:a16="http://schemas.microsoft.com/office/drawing/2014/main" xmlns="" id="{166F0F47-EE0A-4C10-9453-7539C5DAB0EA}"/>
              </a:ext>
            </a:extLst>
          </p:cNvPr>
          <p:cNvSpPr txBox="1"/>
          <p:nvPr/>
        </p:nvSpPr>
        <p:spPr>
          <a:xfrm>
            <a:off x="3803904" y="2031096"/>
            <a:ext cx="80772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Humility</a:t>
            </a:r>
          </a:p>
          <a:p>
            <a:pPr marL="742950" lvl="1" indent="-285750">
              <a:buFont typeface="Arial" panose="020B0604020202020204" pitchFamily="34" charset="0"/>
              <a:buChar char="•"/>
            </a:pPr>
            <a:r>
              <a:rPr lang="en-US" sz="2800" dirty="0"/>
              <a:t>The proper estimation of one’s self</a:t>
            </a:r>
          </a:p>
          <a:p>
            <a:pPr marL="742950" lvl="1" indent="-285750">
              <a:buFont typeface="Arial" panose="020B0604020202020204" pitchFamily="34" charset="0"/>
              <a:buChar char="•"/>
            </a:pPr>
            <a:r>
              <a:rPr lang="en-US" sz="2800" dirty="0"/>
              <a:t>Not thinking too highly of self</a:t>
            </a:r>
          </a:p>
          <a:p>
            <a:pPr marL="742950" lvl="1" indent="-285750">
              <a:buFont typeface="Arial" panose="020B0604020202020204" pitchFamily="34" charset="0"/>
              <a:buChar char="•"/>
            </a:pPr>
            <a:r>
              <a:rPr lang="en-US" sz="2800" dirty="0"/>
              <a:t>Not thinking too lowly of self</a:t>
            </a:r>
          </a:p>
        </p:txBody>
      </p:sp>
      <p:sp>
        <p:nvSpPr>
          <p:cNvPr id="8" name="TextBox 7">
            <a:extLst>
              <a:ext uri="{FF2B5EF4-FFF2-40B4-BE49-F238E27FC236}">
                <a16:creationId xmlns:a16="http://schemas.microsoft.com/office/drawing/2014/main" xmlns="" id="{D0EC7412-F134-4BA4-A91C-10970E280309}"/>
              </a:ext>
            </a:extLst>
          </p:cNvPr>
          <p:cNvSpPr txBox="1"/>
          <p:nvPr/>
        </p:nvSpPr>
        <p:spPr>
          <a:xfrm>
            <a:off x="3803904" y="4028963"/>
            <a:ext cx="807720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How is humility manifest in little children?</a:t>
            </a:r>
          </a:p>
        </p:txBody>
      </p:sp>
    </p:spTree>
    <p:extLst>
      <p:ext uri="{BB962C8B-B14F-4D97-AF65-F5344CB8AC3E}">
        <p14:creationId xmlns:p14="http://schemas.microsoft.com/office/powerpoint/2010/main" xmlns="" val="1871175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FFE7FDA-ADA2-4224-B36C-A34EE73E5C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98535">
            <a:off x="5940837" y="-2764"/>
            <a:ext cx="6858000" cy="6858000"/>
          </a:xfrm>
          <a:prstGeom prst="rect">
            <a:avLst/>
          </a:prstGeom>
        </p:spPr>
      </p:pic>
      <p:pic>
        <p:nvPicPr>
          <p:cNvPr id="7" name="Picture 6">
            <a:extLst>
              <a:ext uri="{FF2B5EF4-FFF2-40B4-BE49-F238E27FC236}">
                <a16:creationId xmlns:a16="http://schemas.microsoft.com/office/drawing/2014/main" xmlns="" id="{E0AEDA3C-8769-4D00-846C-B726D3FDB3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351715">
            <a:off x="-1014920" y="-228600"/>
            <a:ext cx="6858000" cy="6858000"/>
          </a:xfrm>
          <a:prstGeom prst="rect">
            <a:avLst/>
          </a:prstGeom>
        </p:spPr>
      </p:pic>
      <p:sp>
        <p:nvSpPr>
          <p:cNvPr id="8" name="TextBox 7">
            <a:extLst>
              <a:ext uri="{FF2B5EF4-FFF2-40B4-BE49-F238E27FC236}">
                <a16:creationId xmlns:a16="http://schemas.microsoft.com/office/drawing/2014/main" xmlns="" id="{7A1956DB-4C82-4D2E-9521-B8E67AB1F69C}"/>
              </a:ext>
            </a:extLst>
          </p:cNvPr>
          <p:cNvSpPr txBox="1"/>
          <p:nvPr/>
        </p:nvSpPr>
        <p:spPr>
          <a:xfrm rot="20652848">
            <a:off x="961361" y="1259621"/>
            <a:ext cx="3114227" cy="2400657"/>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I want to be just like my</a:t>
            </a:r>
          </a:p>
          <a:p>
            <a:pPr>
              <a:lnSpc>
                <a:spcPts val="3000"/>
              </a:lnSpc>
            </a:pPr>
            <a:r>
              <a:rPr lang="en-US" sz="2000" dirty="0">
                <a:latin typeface="Tempus Sans ITC" panose="04020404030D07020202" pitchFamily="82" charset="0"/>
              </a:rPr>
              <a:t>Daddy when I get big but not with so much hair all over.</a:t>
            </a:r>
          </a:p>
          <a:p>
            <a:pPr algn="r">
              <a:lnSpc>
                <a:spcPts val="3000"/>
              </a:lnSpc>
            </a:pPr>
            <a:r>
              <a:rPr lang="en-US" sz="2000" dirty="0">
                <a:latin typeface="Tempus Sans ITC" panose="04020404030D07020202" pitchFamily="82" charset="0"/>
              </a:rPr>
              <a:t>- Sam</a:t>
            </a:r>
          </a:p>
        </p:txBody>
      </p:sp>
      <p:pic>
        <p:nvPicPr>
          <p:cNvPr id="12" name="Picture 11">
            <a:extLst>
              <a:ext uri="{FF2B5EF4-FFF2-40B4-BE49-F238E27FC236}">
                <a16:creationId xmlns:a16="http://schemas.microsoft.com/office/drawing/2014/main" xmlns="" id="{42EB39AF-EF98-42EE-8AC1-76284F895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364417">
            <a:off x="1948439" y="3257341"/>
            <a:ext cx="1744548" cy="2392523"/>
          </a:xfrm>
          <a:prstGeom prst="rect">
            <a:avLst/>
          </a:prstGeom>
        </p:spPr>
      </p:pic>
      <p:pic>
        <p:nvPicPr>
          <p:cNvPr id="9" name="Picture 8">
            <a:extLst>
              <a:ext uri="{FF2B5EF4-FFF2-40B4-BE49-F238E27FC236}">
                <a16:creationId xmlns:a16="http://schemas.microsoft.com/office/drawing/2014/main" xmlns="" id="{5E0E976D-3015-4204-AFFC-6D8977E502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11950">
            <a:off x="2701808" y="-621903"/>
            <a:ext cx="6858000" cy="6858000"/>
          </a:xfrm>
          <a:prstGeom prst="rect">
            <a:avLst/>
          </a:prstGeom>
        </p:spPr>
      </p:pic>
      <p:sp>
        <p:nvSpPr>
          <p:cNvPr id="10" name="TextBox 9">
            <a:extLst>
              <a:ext uri="{FF2B5EF4-FFF2-40B4-BE49-F238E27FC236}">
                <a16:creationId xmlns:a16="http://schemas.microsoft.com/office/drawing/2014/main" xmlns="" id="{30865045-6C64-44DA-94A4-4B9BC43D13A5}"/>
              </a:ext>
            </a:extLst>
          </p:cNvPr>
          <p:cNvSpPr txBox="1"/>
          <p:nvPr/>
        </p:nvSpPr>
        <p:spPr>
          <a:xfrm>
            <a:off x="4840661" y="914410"/>
            <a:ext cx="3114227" cy="2785378"/>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Maybe Cain and Abel would not kill each so much if they had their own rooms.  It works with my brother</a:t>
            </a:r>
          </a:p>
          <a:p>
            <a:pPr algn="r">
              <a:lnSpc>
                <a:spcPts val="3000"/>
              </a:lnSpc>
            </a:pPr>
            <a:r>
              <a:rPr lang="en-US" sz="2000" dirty="0">
                <a:latin typeface="Tempus Sans ITC" panose="04020404030D07020202" pitchFamily="82" charset="0"/>
              </a:rPr>
              <a:t>- Larry</a:t>
            </a:r>
          </a:p>
        </p:txBody>
      </p:sp>
      <p:sp>
        <p:nvSpPr>
          <p:cNvPr id="13" name="TextBox 12">
            <a:extLst>
              <a:ext uri="{FF2B5EF4-FFF2-40B4-BE49-F238E27FC236}">
                <a16:creationId xmlns:a16="http://schemas.microsoft.com/office/drawing/2014/main" xmlns="" id="{15F65287-D0C4-4989-A6B3-B894B085D4A0}"/>
              </a:ext>
            </a:extLst>
          </p:cNvPr>
          <p:cNvSpPr txBox="1"/>
          <p:nvPr/>
        </p:nvSpPr>
        <p:spPr>
          <a:xfrm rot="1500426">
            <a:off x="8291361" y="2087339"/>
            <a:ext cx="3114227" cy="2015936"/>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If you watch in church on Sunday I will show you my new shoes.</a:t>
            </a:r>
          </a:p>
          <a:p>
            <a:pPr algn="r">
              <a:lnSpc>
                <a:spcPts val="3000"/>
              </a:lnSpc>
            </a:pPr>
            <a:r>
              <a:rPr lang="en-US" sz="2000" dirty="0">
                <a:latin typeface="Tempus Sans ITC" panose="04020404030D07020202" pitchFamily="82" charset="0"/>
              </a:rPr>
              <a:t>- Mickey D.</a:t>
            </a:r>
          </a:p>
        </p:txBody>
      </p:sp>
    </p:spTree>
    <p:extLst>
      <p:ext uri="{BB962C8B-B14F-4D97-AF65-F5344CB8AC3E}">
        <p14:creationId xmlns:p14="http://schemas.microsoft.com/office/powerpoint/2010/main" xmlns="" val="2056814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AEDA3C-8769-4D00-846C-B726D3FDB3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381000"/>
            <a:ext cx="6858000" cy="6858000"/>
          </a:xfrm>
          <a:prstGeom prst="rect">
            <a:avLst/>
          </a:prstGeom>
        </p:spPr>
      </p:pic>
      <p:sp>
        <p:nvSpPr>
          <p:cNvPr id="8" name="TextBox 7">
            <a:extLst>
              <a:ext uri="{FF2B5EF4-FFF2-40B4-BE49-F238E27FC236}">
                <a16:creationId xmlns:a16="http://schemas.microsoft.com/office/drawing/2014/main" xmlns="" id="{7A1956DB-4C82-4D2E-9521-B8E67AB1F69C}"/>
              </a:ext>
            </a:extLst>
          </p:cNvPr>
          <p:cNvSpPr txBox="1"/>
          <p:nvPr/>
        </p:nvSpPr>
        <p:spPr>
          <a:xfrm rot="20867929">
            <a:off x="941339" y="1082148"/>
            <a:ext cx="2983372" cy="2015936"/>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I think about you sometimes even when I’m not praying</a:t>
            </a:r>
          </a:p>
          <a:p>
            <a:pPr algn="r">
              <a:lnSpc>
                <a:spcPts val="3000"/>
              </a:lnSpc>
            </a:pPr>
            <a:r>
              <a:rPr lang="en-US" sz="2000" dirty="0">
                <a:latin typeface="Tempus Sans ITC" panose="04020404030D07020202" pitchFamily="82" charset="0"/>
              </a:rPr>
              <a:t>- Elliott</a:t>
            </a:r>
          </a:p>
        </p:txBody>
      </p:sp>
      <p:pic>
        <p:nvPicPr>
          <p:cNvPr id="12" name="Picture 11">
            <a:extLst>
              <a:ext uri="{FF2B5EF4-FFF2-40B4-BE49-F238E27FC236}">
                <a16:creationId xmlns:a16="http://schemas.microsoft.com/office/drawing/2014/main" xmlns="" id="{42EB39AF-EF98-42EE-8AC1-76284F895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91560">
            <a:off x="1511965" y="3972613"/>
            <a:ext cx="1264491" cy="1734158"/>
          </a:xfrm>
          <a:prstGeom prst="rect">
            <a:avLst/>
          </a:prstGeom>
        </p:spPr>
      </p:pic>
      <p:sp>
        <p:nvSpPr>
          <p:cNvPr id="5" name="TextBox 4">
            <a:extLst>
              <a:ext uri="{FF2B5EF4-FFF2-40B4-BE49-F238E27FC236}">
                <a16:creationId xmlns:a16="http://schemas.microsoft.com/office/drawing/2014/main" xmlns="" id="{C71C5B1C-5E4D-4B12-8BE5-BBD594314280}"/>
              </a:ext>
            </a:extLst>
          </p:cNvPr>
          <p:cNvSpPr txBox="1"/>
          <p:nvPr/>
        </p:nvSpPr>
        <p:spPr>
          <a:xfrm>
            <a:off x="3657600" y="4310453"/>
            <a:ext cx="82296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“Here,” says He, “is the one excellence on which My kingdom is founded, and by which alone it can be extended – the excellence of not knowing you have any excellence at all.” </a:t>
            </a:r>
          </a:p>
          <a:p>
            <a:pPr algn="r"/>
            <a:r>
              <a:rPr lang="en-US" sz="2800" dirty="0"/>
              <a:t>(Marcus </a:t>
            </a:r>
            <a:r>
              <a:rPr lang="en-US" sz="2800" dirty="0" err="1"/>
              <a:t>Dods</a:t>
            </a:r>
            <a:r>
              <a:rPr lang="en-US" sz="2800" dirty="0"/>
              <a:t> – 19</a:t>
            </a:r>
            <a:r>
              <a:rPr lang="en-US" sz="2800" baseline="30000" dirty="0"/>
              <a:t>th</a:t>
            </a:r>
            <a:r>
              <a:rPr lang="en-US" sz="2800" dirty="0"/>
              <a:t> Century theologian)</a:t>
            </a:r>
          </a:p>
        </p:txBody>
      </p:sp>
      <p:sp>
        <p:nvSpPr>
          <p:cNvPr id="6" name="TextBox 5">
            <a:extLst>
              <a:ext uri="{FF2B5EF4-FFF2-40B4-BE49-F238E27FC236}">
                <a16:creationId xmlns:a16="http://schemas.microsoft.com/office/drawing/2014/main" xmlns="" id="{5A7DB02C-CBA6-46E1-87CC-29E37281DC13}"/>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9" name="Straight Connector 8">
            <a:extLst>
              <a:ext uri="{FF2B5EF4-FFF2-40B4-BE49-F238E27FC236}">
                <a16:creationId xmlns:a16="http://schemas.microsoft.com/office/drawing/2014/main" xmlns="" id="{3E27F780-37DB-40AD-9C36-193E0D71D7B9}"/>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8EC86258-3331-42D4-8FD7-50F8A549BEBB}"/>
              </a:ext>
            </a:extLst>
          </p:cNvPr>
          <p:cNvSpPr txBox="1"/>
          <p:nvPr/>
        </p:nvSpPr>
        <p:spPr>
          <a:xfrm>
            <a:off x="4114803" y="912265"/>
            <a:ext cx="791233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come to relationships with nothing to offer but themselves.</a:t>
            </a:r>
          </a:p>
        </p:txBody>
      </p:sp>
      <p:sp>
        <p:nvSpPr>
          <p:cNvPr id="11" name="TextBox 10">
            <a:extLst>
              <a:ext uri="{FF2B5EF4-FFF2-40B4-BE49-F238E27FC236}">
                <a16:creationId xmlns:a16="http://schemas.microsoft.com/office/drawing/2014/main" xmlns="" id="{D10B8FE2-5AC2-45B7-80D4-9BFF4A7DD2FC}"/>
              </a:ext>
            </a:extLst>
          </p:cNvPr>
          <p:cNvSpPr txBox="1"/>
          <p:nvPr/>
        </p:nvSpPr>
        <p:spPr>
          <a:xfrm>
            <a:off x="4856016" y="3109961"/>
            <a:ext cx="730855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do I have to bring to my relationship to God but a broken spirit? – Matt. 5:3</a:t>
            </a:r>
          </a:p>
        </p:txBody>
      </p:sp>
      <p:sp>
        <p:nvSpPr>
          <p:cNvPr id="13" name="TextBox 12">
            <a:extLst>
              <a:ext uri="{FF2B5EF4-FFF2-40B4-BE49-F238E27FC236}">
                <a16:creationId xmlns:a16="http://schemas.microsoft.com/office/drawing/2014/main" xmlns="" id="{14204BDC-7380-443B-9DF5-1163A17EB0B4}"/>
              </a:ext>
            </a:extLst>
          </p:cNvPr>
          <p:cNvSpPr txBox="1"/>
          <p:nvPr/>
        </p:nvSpPr>
        <p:spPr>
          <a:xfrm>
            <a:off x="4572003" y="2008075"/>
            <a:ext cx="791233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are absolutely and completely dependent upon others</a:t>
            </a:r>
          </a:p>
        </p:txBody>
      </p:sp>
    </p:spTree>
    <p:extLst>
      <p:ext uri="{BB962C8B-B14F-4D97-AF65-F5344CB8AC3E}">
        <p14:creationId xmlns:p14="http://schemas.microsoft.com/office/powerpoint/2010/main" xmlns="" val="2011672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AEDA3C-8769-4D00-846C-B726D3FDB3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381000"/>
            <a:ext cx="6858000" cy="6858000"/>
          </a:xfrm>
          <a:prstGeom prst="rect">
            <a:avLst/>
          </a:prstGeom>
        </p:spPr>
      </p:pic>
      <p:sp>
        <p:nvSpPr>
          <p:cNvPr id="8" name="TextBox 7">
            <a:extLst>
              <a:ext uri="{FF2B5EF4-FFF2-40B4-BE49-F238E27FC236}">
                <a16:creationId xmlns:a16="http://schemas.microsoft.com/office/drawing/2014/main" xmlns="" id="{7A1956DB-4C82-4D2E-9521-B8E67AB1F69C}"/>
              </a:ext>
            </a:extLst>
          </p:cNvPr>
          <p:cNvSpPr txBox="1"/>
          <p:nvPr/>
        </p:nvSpPr>
        <p:spPr>
          <a:xfrm rot="20867929">
            <a:off x="866786" y="1116824"/>
            <a:ext cx="3123535" cy="2015936"/>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I keep waiting for Spring but it never come yet.  Don’t forget. </a:t>
            </a:r>
          </a:p>
          <a:p>
            <a:pPr algn="r">
              <a:lnSpc>
                <a:spcPts val="3000"/>
              </a:lnSpc>
            </a:pPr>
            <a:r>
              <a:rPr lang="en-US" sz="2000" dirty="0">
                <a:latin typeface="Tempus Sans ITC" panose="04020404030D07020202" pitchFamily="82" charset="0"/>
              </a:rPr>
              <a:t>- Mark</a:t>
            </a:r>
          </a:p>
        </p:txBody>
      </p:sp>
      <p:pic>
        <p:nvPicPr>
          <p:cNvPr id="12" name="Picture 11">
            <a:extLst>
              <a:ext uri="{FF2B5EF4-FFF2-40B4-BE49-F238E27FC236}">
                <a16:creationId xmlns:a16="http://schemas.microsoft.com/office/drawing/2014/main" xmlns="" id="{42EB39AF-EF98-42EE-8AC1-76284F895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91560">
            <a:off x="1439531" y="3272118"/>
            <a:ext cx="1744548" cy="2392523"/>
          </a:xfrm>
          <a:prstGeom prst="rect">
            <a:avLst/>
          </a:prstGeom>
        </p:spPr>
      </p:pic>
      <p:sp>
        <p:nvSpPr>
          <p:cNvPr id="5" name="TextBox 4">
            <a:extLst>
              <a:ext uri="{FF2B5EF4-FFF2-40B4-BE49-F238E27FC236}">
                <a16:creationId xmlns:a16="http://schemas.microsoft.com/office/drawing/2014/main" xmlns="" id="{C9A17F4A-E263-4E77-A0FF-6EA82FEB5A5F}"/>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6" name="Straight Connector 5">
            <a:extLst>
              <a:ext uri="{FF2B5EF4-FFF2-40B4-BE49-F238E27FC236}">
                <a16:creationId xmlns:a16="http://schemas.microsoft.com/office/drawing/2014/main" xmlns="" id="{AA52EBD4-216A-493D-A2FF-5BB4A7A206F4}"/>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570F917-B63E-44BB-92D9-13F73D4CE4BB}"/>
              </a:ext>
            </a:extLst>
          </p:cNvPr>
          <p:cNvSpPr txBox="1"/>
          <p:nvPr/>
        </p:nvSpPr>
        <p:spPr>
          <a:xfrm>
            <a:off x="4114803" y="912255"/>
            <a:ext cx="791233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have absolute and complete trust</a:t>
            </a:r>
          </a:p>
        </p:txBody>
      </p:sp>
      <p:sp>
        <p:nvSpPr>
          <p:cNvPr id="10" name="TextBox 9">
            <a:extLst>
              <a:ext uri="{FF2B5EF4-FFF2-40B4-BE49-F238E27FC236}">
                <a16:creationId xmlns:a16="http://schemas.microsoft.com/office/drawing/2014/main" xmlns="" id="{30F741E0-2F39-43E2-8FC8-C5B636471733}"/>
              </a:ext>
            </a:extLst>
          </p:cNvPr>
          <p:cNvSpPr txBox="1"/>
          <p:nvPr/>
        </p:nvSpPr>
        <p:spPr>
          <a:xfrm>
            <a:off x="4495803" y="1689525"/>
            <a:ext cx="7531332"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Phil. 4:13 “I can do ALL things through Christ who strengthens me.”</a:t>
            </a:r>
          </a:p>
        </p:txBody>
      </p:sp>
      <p:sp>
        <p:nvSpPr>
          <p:cNvPr id="11" name="TextBox 10">
            <a:extLst>
              <a:ext uri="{FF2B5EF4-FFF2-40B4-BE49-F238E27FC236}">
                <a16:creationId xmlns:a16="http://schemas.microsoft.com/office/drawing/2014/main" xmlns="" id="{40D55731-4EC4-47B4-B53E-748F84A4A74F}"/>
              </a:ext>
            </a:extLst>
          </p:cNvPr>
          <p:cNvSpPr txBox="1"/>
          <p:nvPr/>
        </p:nvSpPr>
        <p:spPr>
          <a:xfrm>
            <a:off x="4495803" y="2875105"/>
            <a:ext cx="7531332"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Romans 8:35-37 – “But in all these things we overwhelmingly conquer through Him who loved us.”</a:t>
            </a:r>
          </a:p>
        </p:txBody>
      </p:sp>
    </p:spTree>
    <p:extLst>
      <p:ext uri="{BB962C8B-B14F-4D97-AF65-F5344CB8AC3E}">
        <p14:creationId xmlns:p14="http://schemas.microsoft.com/office/powerpoint/2010/main" xmlns="" val="3733970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AEDA3C-8769-4D00-846C-B726D3FDB3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381000"/>
            <a:ext cx="6858000" cy="6858000"/>
          </a:xfrm>
          <a:prstGeom prst="rect">
            <a:avLst/>
          </a:prstGeom>
        </p:spPr>
      </p:pic>
      <p:sp>
        <p:nvSpPr>
          <p:cNvPr id="8" name="TextBox 7">
            <a:extLst>
              <a:ext uri="{FF2B5EF4-FFF2-40B4-BE49-F238E27FC236}">
                <a16:creationId xmlns:a16="http://schemas.microsoft.com/office/drawing/2014/main" xmlns="" id="{7A1956DB-4C82-4D2E-9521-B8E67AB1F69C}"/>
              </a:ext>
            </a:extLst>
          </p:cNvPr>
          <p:cNvSpPr txBox="1"/>
          <p:nvPr/>
        </p:nvSpPr>
        <p:spPr>
          <a:xfrm rot="20867929">
            <a:off x="863313" y="1123154"/>
            <a:ext cx="3144595" cy="2015936"/>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Did you mean for the</a:t>
            </a:r>
          </a:p>
          <a:p>
            <a:pPr>
              <a:lnSpc>
                <a:spcPts val="3000"/>
              </a:lnSpc>
            </a:pPr>
            <a:r>
              <a:rPr lang="en-US" sz="2000" dirty="0">
                <a:latin typeface="Tempus Sans ITC" panose="04020404030D07020202" pitchFamily="82" charset="0"/>
              </a:rPr>
              <a:t>giraffe to look like that</a:t>
            </a:r>
          </a:p>
          <a:p>
            <a:pPr>
              <a:lnSpc>
                <a:spcPts val="3000"/>
              </a:lnSpc>
            </a:pPr>
            <a:r>
              <a:rPr lang="en-US" sz="2000" dirty="0">
                <a:latin typeface="Tempus Sans ITC" panose="04020404030D07020202" pitchFamily="82" charset="0"/>
              </a:rPr>
              <a:t>or was it an accident?</a:t>
            </a:r>
          </a:p>
          <a:p>
            <a:pPr algn="r">
              <a:lnSpc>
                <a:spcPts val="3000"/>
              </a:lnSpc>
            </a:pPr>
            <a:r>
              <a:rPr lang="en-US" sz="2000" dirty="0">
                <a:latin typeface="Tempus Sans ITC" panose="04020404030D07020202" pitchFamily="82" charset="0"/>
              </a:rPr>
              <a:t>- Norma</a:t>
            </a:r>
          </a:p>
        </p:txBody>
      </p:sp>
      <p:pic>
        <p:nvPicPr>
          <p:cNvPr id="12" name="Picture 11">
            <a:extLst>
              <a:ext uri="{FF2B5EF4-FFF2-40B4-BE49-F238E27FC236}">
                <a16:creationId xmlns:a16="http://schemas.microsoft.com/office/drawing/2014/main" xmlns="" id="{42EB39AF-EF98-42EE-8AC1-76284F895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91560">
            <a:off x="1439531" y="3272118"/>
            <a:ext cx="1744548" cy="2392523"/>
          </a:xfrm>
          <a:prstGeom prst="rect">
            <a:avLst/>
          </a:prstGeom>
        </p:spPr>
      </p:pic>
      <p:sp>
        <p:nvSpPr>
          <p:cNvPr id="5" name="TextBox 4">
            <a:extLst>
              <a:ext uri="{FF2B5EF4-FFF2-40B4-BE49-F238E27FC236}">
                <a16:creationId xmlns:a16="http://schemas.microsoft.com/office/drawing/2014/main" xmlns="" id="{ACA073A2-1DDC-459F-BA2F-5371A55D763B}"/>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6" name="Straight Connector 5">
            <a:extLst>
              <a:ext uri="{FF2B5EF4-FFF2-40B4-BE49-F238E27FC236}">
                <a16:creationId xmlns:a16="http://schemas.microsoft.com/office/drawing/2014/main" xmlns="" id="{73A99ACB-FBA5-4FF2-A63D-823351EED8EC}"/>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305E3ED-C82C-42B5-96ED-FDDA9A790952}"/>
              </a:ext>
            </a:extLst>
          </p:cNvPr>
          <p:cNvSpPr txBox="1"/>
          <p:nvPr/>
        </p:nvSpPr>
        <p:spPr>
          <a:xfrm>
            <a:off x="4114803" y="912255"/>
            <a:ext cx="791233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are completely teachable/moldable</a:t>
            </a:r>
          </a:p>
        </p:txBody>
      </p:sp>
      <p:sp>
        <p:nvSpPr>
          <p:cNvPr id="10" name="TextBox 9">
            <a:extLst>
              <a:ext uri="{FF2B5EF4-FFF2-40B4-BE49-F238E27FC236}">
                <a16:creationId xmlns:a16="http://schemas.microsoft.com/office/drawing/2014/main" xmlns="" id="{E85B2A10-B5BF-4492-8A9B-B32F071706A1}"/>
              </a:ext>
            </a:extLst>
          </p:cNvPr>
          <p:cNvSpPr txBox="1"/>
          <p:nvPr/>
        </p:nvSpPr>
        <p:spPr>
          <a:xfrm>
            <a:off x="4279671" y="1623046"/>
            <a:ext cx="7912332" cy="4216539"/>
          </a:xfrm>
          <a:prstGeom prst="rect">
            <a:avLst/>
          </a:prstGeom>
          <a:noFill/>
        </p:spPr>
        <p:txBody>
          <a:bodyPr wrap="square" rtlCol="0">
            <a:spAutoFit/>
          </a:bodyPr>
          <a:lstStyle/>
          <a:p>
            <a:pPr marL="285750" indent="-285750">
              <a:buFont typeface="Arial" panose="020B0604020202020204" pitchFamily="34" charset="0"/>
              <a:buChar char="•"/>
            </a:pPr>
            <a:r>
              <a:rPr lang="en-US" sz="2800" dirty="0"/>
              <a:t>Marcus </a:t>
            </a:r>
            <a:r>
              <a:rPr lang="en-US" sz="2800" dirty="0" err="1"/>
              <a:t>Dods</a:t>
            </a:r>
            <a:endParaRPr lang="en-US" sz="2800" dirty="0"/>
          </a:p>
          <a:p>
            <a:r>
              <a:rPr lang="en-US" sz="2400" dirty="0"/>
              <a:t>“The child hears of the world and its wonders with a reverential awe. As we grow older we clothe ourselves in skepticism, and guard ourselves against deception, till, as the climax of wisdom and safety, we believe nothing, and are like the heavy-mailed knights of old, stifled in our own armor. We train our spirits to believe in nothing but the most obvious commonplace physical things, which by their own nature are destined to decay. And the end is, we cannot, if we would, believe in the most tremendous realities.”</a:t>
            </a:r>
            <a:endParaRPr lang="en-US" sz="3600" dirty="0"/>
          </a:p>
        </p:txBody>
      </p:sp>
      <p:sp>
        <p:nvSpPr>
          <p:cNvPr id="11" name="TextBox 10">
            <a:extLst>
              <a:ext uri="{FF2B5EF4-FFF2-40B4-BE49-F238E27FC236}">
                <a16:creationId xmlns:a16="http://schemas.microsoft.com/office/drawing/2014/main" xmlns="" id="{AFE112FC-2E36-433D-BEC5-44345FD0A7DB}"/>
              </a:ext>
            </a:extLst>
          </p:cNvPr>
          <p:cNvSpPr txBox="1"/>
          <p:nvPr/>
        </p:nvSpPr>
        <p:spPr>
          <a:xfrm>
            <a:off x="4108567" y="5889831"/>
            <a:ext cx="791233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Hebrews 11:6</a:t>
            </a:r>
          </a:p>
        </p:txBody>
      </p:sp>
    </p:spTree>
    <p:extLst>
      <p:ext uri="{BB962C8B-B14F-4D97-AF65-F5344CB8AC3E}">
        <p14:creationId xmlns:p14="http://schemas.microsoft.com/office/powerpoint/2010/main" xmlns="" val="102350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0AEDA3C-8769-4D00-846C-B726D3FDB35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800" y="-381000"/>
            <a:ext cx="6858000" cy="6858000"/>
          </a:xfrm>
          <a:prstGeom prst="rect">
            <a:avLst/>
          </a:prstGeom>
        </p:spPr>
      </p:pic>
      <p:sp>
        <p:nvSpPr>
          <p:cNvPr id="8" name="TextBox 7">
            <a:extLst>
              <a:ext uri="{FF2B5EF4-FFF2-40B4-BE49-F238E27FC236}">
                <a16:creationId xmlns:a16="http://schemas.microsoft.com/office/drawing/2014/main" xmlns="" id="{7A1956DB-4C82-4D2E-9521-B8E67AB1F69C}"/>
              </a:ext>
            </a:extLst>
          </p:cNvPr>
          <p:cNvSpPr txBox="1"/>
          <p:nvPr/>
        </p:nvSpPr>
        <p:spPr>
          <a:xfrm rot="20867929">
            <a:off x="979529" y="1098718"/>
            <a:ext cx="3114227" cy="3170099"/>
          </a:xfrm>
          <a:prstGeom prst="rect">
            <a:avLst/>
          </a:prstGeom>
          <a:noFill/>
        </p:spPr>
        <p:txBody>
          <a:bodyPr wrap="square" rtlCol="0">
            <a:spAutoFit/>
          </a:bodyPr>
          <a:lstStyle/>
          <a:p>
            <a:pPr>
              <a:lnSpc>
                <a:spcPts val="3000"/>
              </a:lnSpc>
            </a:pPr>
            <a:r>
              <a:rPr lang="en-US" sz="2000" dirty="0">
                <a:latin typeface="Tempus Sans ITC" panose="04020404030D07020202" pitchFamily="82" charset="0"/>
              </a:rPr>
              <a:t>Dear GOD,</a:t>
            </a:r>
          </a:p>
          <a:p>
            <a:pPr>
              <a:lnSpc>
                <a:spcPts val="3000"/>
              </a:lnSpc>
            </a:pPr>
            <a:r>
              <a:rPr lang="en-US" sz="2000" dirty="0">
                <a:latin typeface="Tempus Sans ITC" panose="04020404030D07020202" pitchFamily="82" charset="0"/>
              </a:rPr>
              <a:t>I do not think anybody could be a better God.  Well I just want you to know but I am not just saying that because you are God.</a:t>
            </a:r>
          </a:p>
          <a:p>
            <a:pPr algn="r">
              <a:lnSpc>
                <a:spcPts val="3000"/>
              </a:lnSpc>
            </a:pPr>
            <a:r>
              <a:rPr lang="en-US" sz="2000" dirty="0">
                <a:latin typeface="Tempus Sans ITC" panose="04020404030D07020202" pitchFamily="82" charset="0"/>
              </a:rPr>
              <a:t>- Charles</a:t>
            </a:r>
          </a:p>
        </p:txBody>
      </p:sp>
      <p:pic>
        <p:nvPicPr>
          <p:cNvPr id="12" name="Picture 11">
            <a:extLst>
              <a:ext uri="{FF2B5EF4-FFF2-40B4-BE49-F238E27FC236}">
                <a16:creationId xmlns:a16="http://schemas.microsoft.com/office/drawing/2014/main" xmlns="" id="{42EB39AF-EF98-42EE-8AC1-76284F8954F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91560">
            <a:off x="1511965" y="3972613"/>
            <a:ext cx="1264491" cy="1734158"/>
          </a:xfrm>
          <a:prstGeom prst="rect">
            <a:avLst/>
          </a:prstGeom>
        </p:spPr>
      </p:pic>
      <p:sp>
        <p:nvSpPr>
          <p:cNvPr id="5" name="TextBox 4">
            <a:extLst>
              <a:ext uri="{FF2B5EF4-FFF2-40B4-BE49-F238E27FC236}">
                <a16:creationId xmlns:a16="http://schemas.microsoft.com/office/drawing/2014/main" xmlns="" id="{D8D6C561-1101-4265-968B-0988BD475580}"/>
              </a:ext>
            </a:extLst>
          </p:cNvPr>
          <p:cNvSpPr txBox="1"/>
          <p:nvPr/>
        </p:nvSpPr>
        <p:spPr>
          <a:xfrm>
            <a:off x="304800" y="228600"/>
            <a:ext cx="7607532" cy="523220"/>
          </a:xfrm>
          <a:prstGeom prst="rect">
            <a:avLst/>
          </a:prstGeom>
          <a:noFill/>
        </p:spPr>
        <p:txBody>
          <a:bodyPr wrap="none" rtlCol="0">
            <a:spAutoFit/>
          </a:bodyPr>
          <a:lstStyle/>
          <a:p>
            <a:r>
              <a:rPr lang="en-US" sz="2800" b="1" i="1" dirty="0"/>
              <a:t>The Kingdom of God belongs to such as these…</a:t>
            </a:r>
          </a:p>
        </p:txBody>
      </p:sp>
      <p:cxnSp>
        <p:nvCxnSpPr>
          <p:cNvPr id="6" name="Straight Connector 5">
            <a:extLst>
              <a:ext uri="{FF2B5EF4-FFF2-40B4-BE49-F238E27FC236}">
                <a16:creationId xmlns:a16="http://schemas.microsoft.com/office/drawing/2014/main" xmlns="" id="{E4227009-8D7A-4E5F-BC70-14AB36111FEC}"/>
              </a:ext>
            </a:extLst>
          </p:cNvPr>
          <p:cNvCxnSpPr>
            <a:cxnSpLocks/>
          </p:cNvCxnSpPr>
          <p:nvPr/>
        </p:nvCxnSpPr>
        <p:spPr>
          <a:xfrm>
            <a:off x="228600" y="751820"/>
            <a:ext cx="11658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11D1FCA7-B226-4D73-9556-9BD41A5B873B}"/>
              </a:ext>
            </a:extLst>
          </p:cNvPr>
          <p:cNvSpPr txBox="1"/>
          <p:nvPr/>
        </p:nvSpPr>
        <p:spPr>
          <a:xfrm>
            <a:off x="4114803" y="912255"/>
            <a:ext cx="7912332"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abound in innocence and honesty</a:t>
            </a:r>
          </a:p>
        </p:txBody>
      </p:sp>
      <p:sp>
        <p:nvSpPr>
          <p:cNvPr id="10" name="TextBox 9">
            <a:extLst>
              <a:ext uri="{FF2B5EF4-FFF2-40B4-BE49-F238E27FC236}">
                <a16:creationId xmlns:a16="http://schemas.microsoft.com/office/drawing/2014/main" xmlns="" id="{BDBB9406-7D3B-4F18-A15B-FBF49E0B5DFF}"/>
              </a:ext>
            </a:extLst>
          </p:cNvPr>
          <p:cNvSpPr txBox="1"/>
          <p:nvPr/>
        </p:nvSpPr>
        <p:spPr>
          <a:xfrm>
            <a:off x="4399668" y="1884650"/>
            <a:ext cx="642073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Children are perpetually happy!</a:t>
            </a:r>
          </a:p>
        </p:txBody>
      </p:sp>
      <p:sp>
        <p:nvSpPr>
          <p:cNvPr id="11" name="TextBox 10">
            <a:extLst>
              <a:ext uri="{FF2B5EF4-FFF2-40B4-BE49-F238E27FC236}">
                <a16:creationId xmlns:a16="http://schemas.microsoft.com/office/drawing/2014/main" xmlns="" id="{08D643F4-3102-42CA-B0FA-F2579F7234F7}"/>
              </a:ext>
            </a:extLst>
          </p:cNvPr>
          <p:cNvSpPr txBox="1"/>
          <p:nvPr/>
        </p:nvSpPr>
        <p:spPr>
          <a:xfrm>
            <a:off x="4701965" y="2786400"/>
            <a:ext cx="7261435" cy="298543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800" dirty="0"/>
              <a:t>Children bring nothing but themselves, and are completely cared for and loved</a:t>
            </a:r>
          </a:p>
          <a:p>
            <a:pPr marL="285750" indent="-285750">
              <a:spcBef>
                <a:spcPts val="600"/>
              </a:spcBef>
              <a:spcAft>
                <a:spcPts val="600"/>
              </a:spcAft>
              <a:buFont typeface="Arial" panose="020B0604020202020204" pitchFamily="34" charset="0"/>
              <a:buChar char="•"/>
            </a:pPr>
            <a:r>
              <a:rPr lang="en-US" sz="2800" dirty="0"/>
              <a:t>Children can live without fear because they trust totally and completely</a:t>
            </a:r>
          </a:p>
          <a:p>
            <a:pPr marL="285750" indent="-285750">
              <a:spcBef>
                <a:spcPts val="600"/>
              </a:spcBef>
              <a:spcAft>
                <a:spcPts val="600"/>
              </a:spcAft>
              <a:buFont typeface="Arial" panose="020B0604020202020204" pitchFamily="34" charset="0"/>
              <a:buChar char="•"/>
            </a:pPr>
            <a:r>
              <a:rPr lang="en-US" sz="2800" dirty="0"/>
              <a:t>Children believe what they are taught and are happy to share it with others.</a:t>
            </a:r>
          </a:p>
        </p:txBody>
      </p:sp>
    </p:spTree>
    <p:extLst>
      <p:ext uri="{BB962C8B-B14F-4D97-AF65-F5344CB8AC3E}">
        <p14:creationId xmlns:p14="http://schemas.microsoft.com/office/powerpoint/2010/main" xmlns="" val="325333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955AE3-A825-499B-9453-1B7FEC99E1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Photo album, flowering hearts design (widescreen)</Template>
  <TotalTime>0</TotalTime>
  <Words>733</Words>
  <Application>Microsoft Office PowerPoint</Application>
  <PresentationFormat>Custom</PresentationFormat>
  <Paragraphs>73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HEARTSOFT 16X9</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2017-11-11T21:33:48Z</dcterms:created>
  <dcterms:modified xsi:type="dcterms:W3CDTF">2017-11-12T17:19:28Z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TC034173459991</vt:lpwstr>
  </property>
</Properties>
</file>