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sldIdLst>
    <p:sldId id="302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3" autoAdjust="0"/>
    <p:restoredTop sz="86325" autoAdjust="0"/>
  </p:normalViewPr>
  <p:slideViewPr>
    <p:cSldViewPr>
      <p:cViewPr varScale="1">
        <p:scale>
          <a:sx n="63" d="100"/>
          <a:sy n="63" d="100"/>
        </p:scale>
        <p:origin x="-1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10/7/2017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10/7/2017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/>
          </p:cNvSpPr>
          <p:nvPr/>
        </p:nvSpPr>
        <p:spPr bwMode="auto">
          <a:xfrm>
            <a:off x="3050049" y="330309"/>
            <a:ext cx="3036088" cy="276999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b="1">
                <a:solidFill>
                  <a:schemeClr val="tx1"/>
                </a:solidFill>
                <a:latin typeface="Gorilla BT" pitchFamily="82" charset="0"/>
              </a:rPr>
              <a:t>The Perfect Template for Productive Prayer!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0688" y="-1334988"/>
            <a:ext cx="12223626" cy="102780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/>
          </p:cNvSpPr>
          <p:nvPr/>
        </p:nvSpPr>
        <p:spPr bwMode="auto">
          <a:xfrm>
            <a:off x="133945" y="946547"/>
            <a:ext cx="8867180" cy="1857375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sz="2700" dirty="0">
              <a:latin typeface="Gorilla BT" pitchFamily="82" charset="0"/>
            </a:endParaRPr>
          </a:p>
        </p:txBody>
      </p:sp>
      <p:sp>
        <p:nvSpPr>
          <p:cNvPr id="2" name="Rectangle 4"/>
          <p:cNvSpPr>
            <a:spLocks/>
          </p:cNvSpPr>
          <p:nvPr/>
        </p:nvSpPr>
        <p:spPr bwMode="auto">
          <a:xfrm>
            <a:off x="285750" y="925977"/>
            <a:ext cx="6804422" cy="18281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Start Your Day With A Prayer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Pray Before Your Meals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Slip Away to Pray Once Per Day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Pray at the End of a Long Day</a:t>
            </a:r>
          </a:p>
        </p:txBody>
      </p:sp>
      <p:sp>
        <p:nvSpPr>
          <p:cNvPr id="17413" name="Rectangle 8"/>
          <p:cNvSpPr>
            <a:spLocks/>
          </p:cNvSpPr>
          <p:nvPr/>
        </p:nvSpPr>
        <p:spPr bwMode="auto">
          <a:xfrm>
            <a:off x="116086" y="2937867"/>
            <a:ext cx="8867180" cy="1375172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sz="2700" dirty="0">
              <a:latin typeface="Gorilla BT" pitchFamily="82" charset="0"/>
            </a:endParaRPr>
          </a:p>
        </p:txBody>
      </p:sp>
      <p:sp>
        <p:nvSpPr>
          <p:cNvPr id="17414" name="Rectangle 10"/>
          <p:cNvSpPr>
            <a:spLocks/>
          </p:cNvSpPr>
          <p:nvPr/>
        </p:nvSpPr>
        <p:spPr bwMode="auto">
          <a:xfrm>
            <a:off x="125016" y="4446985"/>
            <a:ext cx="5965031" cy="2303859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>
              <a:latin typeface="Gorilla BT" pitchFamily="82" charset="0"/>
            </a:endParaRPr>
          </a:p>
        </p:txBody>
      </p:sp>
      <p:sp>
        <p:nvSpPr>
          <p:cNvPr id="18" name="Rectangle 4"/>
          <p:cNvSpPr>
            <a:spLocks/>
          </p:cNvSpPr>
          <p:nvPr/>
        </p:nvSpPr>
        <p:spPr bwMode="auto">
          <a:xfrm>
            <a:off x="285750" y="2891326"/>
            <a:ext cx="6804422" cy="1371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5. Glorify God with a Thankful Heart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6. Plead for Him to Give You Wisdom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7. Ask God to Heal You Where it Hurts</a:t>
            </a: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50" y="4498669"/>
            <a:ext cx="6804422" cy="1371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8. Pray For Those You Love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9. Pray With Those You Love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10. For Those who Don</a:t>
            </a:r>
            <a:r>
              <a:rPr lang="en-US" altLang="en-US" sz="2700" b="1" dirty="0">
                <a:solidFill>
                  <a:srgbClr val="FFFFFF"/>
                </a:solidFill>
                <a:latin typeface="Gorilla BT" pitchFamily="82" charset="0"/>
              </a:rPr>
              <a:t>’</a:t>
            </a: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t Love You</a:t>
            </a:r>
          </a:p>
        </p:txBody>
      </p:sp>
      <p:sp>
        <p:nvSpPr>
          <p:cNvPr id="17417" name="TextBox 1"/>
          <p:cNvSpPr txBox="1">
            <a:spLocks noChangeArrowheads="1"/>
          </p:cNvSpPr>
          <p:nvPr/>
        </p:nvSpPr>
        <p:spPr bwMode="auto">
          <a:xfrm>
            <a:off x="-1857375" y="-589359"/>
            <a:ext cx="32370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ctr" eaLnBrk="1" hangingPunct="1"/>
            <a:endParaRPr lang="en-US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983016" y="5795367"/>
            <a:ext cx="2303859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ctr" eaLnBrk="1" hangingPunct="1"/>
            <a:r>
              <a:rPr lang="en-US" sz="4200" dirty="0">
                <a:solidFill>
                  <a:schemeClr val="bg1"/>
                </a:solidFill>
                <a:latin typeface="Athelas Bold" pitchFamily="2" charset="0"/>
              </a:rPr>
              <a:t>Jesus</a:t>
            </a:r>
          </a:p>
        </p:txBody>
      </p:sp>
      <p:sp>
        <p:nvSpPr>
          <p:cNvPr id="17419" name="Rectangle 11"/>
          <p:cNvSpPr>
            <a:spLocks/>
          </p:cNvSpPr>
          <p:nvPr/>
        </p:nvSpPr>
        <p:spPr bwMode="auto">
          <a:xfrm>
            <a:off x="714375" y="45765"/>
            <a:ext cx="7715250" cy="757907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1" hangingPunct="1"/>
            <a:r>
              <a:rPr lang="en-US" sz="4900" b="1" dirty="0">
                <a:latin typeface="Arial" pitchFamily="34" charset="0"/>
                <a:cs typeface="Arial" pitchFamily="34" charset="0"/>
              </a:rPr>
              <a:t>The Perfect Prayer Plan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97335" y="5867400"/>
            <a:ext cx="1294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JESUS</a:t>
            </a:r>
            <a:endParaRPr lang="en-US" sz="36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3050049" y="330309"/>
            <a:ext cx="3036088" cy="276999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b="1">
                <a:solidFill>
                  <a:schemeClr val="tx1"/>
                </a:solidFill>
                <a:latin typeface="Gorilla BT" pitchFamily="82" charset="0"/>
              </a:rPr>
              <a:t>The Perfect Template for Productive Prayer!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0688" y="-1334988"/>
            <a:ext cx="12223626" cy="102780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6627" name="Rectangle 3"/>
          <p:cNvSpPr>
            <a:spLocks/>
          </p:cNvSpPr>
          <p:nvPr/>
        </p:nvSpPr>
        <p:spPr bwMode="auto">
          <a:xfrm>
            <a:off x="133945" y="946547"/>
            <a:ext cx="8867180" cy="1857375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sz="2700" dirty="0">
              <a:latin typeface="Gorilla BT" pitchFamily="82" charset="0"/>
            </a:endParaRPr>
          </a:p>
        </p:txBody>
      </p:sp>
      <p:sp>
        <p:nvSpPr>
          <p:cNvPr id="26628" name="Rectangle 4"/>
          <p:cNvSpPr>
            <a:spLocks/>
          </p:cNvSpPr>
          <p:nvPr/>
        </p:nvSpPr>
        <p:spPr bwMode="auto">
          <a:xfrm>
            <a:off x="285750" y="925977"/>
            <a:ext cx="6804422" cy="18281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Start Your Day With A Prayer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Pray Before Your Meals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Slip Away to Pray Once Per Day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Pray at the End of a Long Day</a:t>
            </a:r>
          </a:p>
        </p:txBody>
      </p:sp>
      <p:sp>
        <p:nvSpPr>
          <p:cNvPr id="26629" name="Rectangle 8"/>
          <p:cNvSpPr>
            <a:spLocks/>
          </p:cNvSpPr>
          <p:nvPr/>
        </p:nvSpPr>
        <p:spPr bwMode="auto">
          <a:xfrm>
            <a:off x="116086" y="2937867"/>
            <a:ext cx="8867180" cy="1375172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sz="2700" dirty="0">
              <a:latin typeface="Gorilla BT" pitchFamily="82" charset="0"/>
            </a:endParaRPr>
          </a:p>
        </p:txBody>
      </p:sp>
      <p:sp>
        <p:nvSpPr>
          <p:cNvPr id="26630" name="Rectangle 10"/>
          <p:cNvSpPr>
            <a:spLocks/>
          </p:cNvSpPr>
          <p:nvPr/>
        </p:nvSpPr>
        <p:spPr bwMode="auto">
          <a:xfrm>
            <a:off x="125016" y="4446985"/>
            <a:ext cx="5965031" cy="2303859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>
              <a:latin typeface="Gorilla BT" pitchFamily="82" charset="0"/>
            </a:endParaRPr>
          </a:p>
        </p:txBody>
      </p:sp>
      <p:sp>
        <p:nvSpPr>
          <p:cNvPr id="26631" name="Rectangle 4"/>
          <p:cNvSpPr>
            <a:spLocks/>
          </p:cNvSpPr>
          <p:nvPr/>
        </p:nvSpPr>
        <p:spPr bwMode="auto">
          <a:xfrm>
            <a:off x="285750" y="2891326"/>
            <a:ext cx="6804422" cy="1371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5. Glorify God with a Thankful Heart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6. Plead for Him to Give You Wisdom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7. Ask God to Heal You Where it Hurts</a:t>
            </a:r>
          </a:p>
        </p:txBody>
      </p:sp>
      <p:sp>
        <p:nvSpPr>
          <p:cNvPr id="26632" name="Rectangle 4"/>
          <p:cNvSpPr>
            <a:spLocks/>
          </p:cNvSpPr>
          <p:nvPr/>
        </p:nvSpPr>
        <p:spPr bwMode="auto">
          <a:xfrm>
            <a:off x="285750" y="4498669"/>
            <a:ext cx="6804422" cy="1371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8. Pray For Those You Love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9. </a:t>
            </a:r>
            <a:r>
              <a:rPr lang="en-US" sz="2700" b="1" u="sng" dirty="0">
                <a:solidFill>
                  <a:srgbClr val="FFFFFF"/>
                </a:solidFill>
                <a:latin typeface="Gorilla BT" pitchFamily="82" charset="0"/>
              </a:rPr>
              <a:t>Pray With Those You Love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10. For Those who Don</a:t>
            </a:r>
            <a:r>
              <a:rPr lang="en-US" altLang="en-US" sz="2700" b="1" dirty="0">
                <a:solidFill>
                  <a:srgbClr val="FFFFFF"/>
                </a:solidFill>
                <a:latin typeface="Gorilla BT" pitchFamily="82" charset="0"/>
              </a:rPr>
              <a:t>’</a:t>
            </a: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t Love You</a:t>
            </a:r>
          </a:p>
        </p:txBody>
      </p:sp>
      <p:sp>
        <p:nvSpPr>
          <p:cNvPr id="26633" name="TextBox 1"/>
          <p:cNvSpPr txBox="1">
            <a:spLocks noChangeArrowheads="1"/>
          </p:cNvSpPr>
          <p:nvPr/>
        </p:nvSpPr>
        <p:spPr bwMode="auto">
          <a:xfrm>
            <a:off x="-1857375" y="-589359"/>
            <a:ext cx="32370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ctr" eaLnBrk="1" hangingPunct="1"/>
            <a:endParaRPr lang="en-US"/>
          </a:p>
        </p:txBody>
      </p:sp>
      <p:sp>
        <p:nvSpPr>
          <p:cNvPr id="26634" name="TextBox 2"/>
          <p:cNvSpPr txBox="1">
            <a:spLocks noChangeArrowheads="1"/>
          </p:cNvSpPr>
          <p:nvPr/>
        </p:nvSpPr>
        <p:spPr bwMode="auto">
          <a:xfrm>
            <a:off x="6983016" y="5795367"/>
            <a:ext cx="2303859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ctr" eaLnBrk="1" hangingPunct="1"/>
            <a:r>
              <a:rPr lang="en-US" sz="4200" dirty="0">
                <a:solidFill>
                  <a:schemeClr val="bg1"/>
                </a:solidFill>
                <a:latin typeface="Athelas Bold" pitchFamily="2" charset="0"/>
              </a:rPr>
              <a:t>Jesus</a:t>
            </a:r>
          </a:p>
        </p:txBody>
      </p:sp>
      <p:sp>
        <p:nvSpPr>
          <p:cNvPr id="26635" name="Rectangle 15"/>
          <p:cNvSpPr>
            <a:spLocks/>
          </p:cNvSpPr>
          <p:nvPr/>
        </p:nvSpPr>
        <p:spPr bwMode="auto">
          <a:xfrm>
            <a:off x="1678781" y="6060892"/>
            <a:ext cx="2839641" cy="415498"/>
          </a:xfrm>
          <a:prstGeom prst="rect">
            <a:avLst/>
          </a:prstGeom>
          <a:solidFill>
            <a:schemeClr val="bg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1" hangingPunct="1"/>
            <a:r>
              <a:rPr lang="en-US" sz="2700" b="1" dirty="0">
                <a:latin typeface="Calibri" pitchFamily="34" charset="0"/>
              </a:rPr>
              <a:t>Luke 9:28-32; 11:1</a:t>
            </a:r>
          </a:p>
        </p:txBody>
      </p:sp>
      <p:sp>
        <p:nvSpPr>
          <p:cNvPr id="26636" name="Rectangle 11"/>
          <p:cNvSpPr>
            <a:spLocks/>
          </p:cNvSpPr>
          <p:nvPr/>
        </p:nvSpPr>
        <p:spPr bwMode="auto">
          <a:xfrm>
            <a:off x="714375" y="45765"/>
            <a:ext cx="7715250" cy="757907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1" hangingPunct="1"/>
            <a:r>
              <a:rPr lang="en-US" sz="4900" b="1" dirty="0">
                <a:latin typeface="Arial" pitchFamily="34" charset="0"/>
                <a:cs typeface="Arial" pitchFamily="34" charset="0"/>
              </a:rPr>
              <a:t>The Perfect Prayer Plan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97335" y="5867400"/>
            <a:ext cx="1294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JESUS</a:t>
            </a:r>
            <a:endParaRPr lang="en-US" sz="36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3050049" y="330309"/>
            <a:ext cx="3036088" cy="276999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b="1">
                <a:solidFill>
                  <a:schemeClr val="tx1"/>
                </a:solidFill>
                <a:latin typeface="Gorilla BT" pitchFamily="82" charset="0"/>
              </a:rPr>
              <a:t>The Perfect Template for Productive Prayer!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0688" y="-1334988"/>
            <a:ext cx="12223626" cy="102780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7651" name="Rectangle 3"/>
          <p:cNvSpPr>
            <a:spLocks/>
          </p:cNvSpPr>
          <p:nvPr/>
        </p:nvSpPr>
        <p:spPr bwMode="auto">
          <a:xfrm>
            <a:off x="133945" y="946547"/>
            <a:ext cx="8867180" cy="1857375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sz="2700" dirty="0">
              <a:latin typeface="Gorilla BT" pitchFamily="82" charset="0"/>
            </a:endParaRP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285750" y="925977"/>
            <a:ext cx="6804422" cy="18281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Start Your Day With A Prayer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Pray Before Your Meals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Slip Away to Pray Once Per Day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Pray at the End of a Long Day</a:t>
            </a:r>
          </a:p>
        </p:txBody>
      </p:sp>
      <p:sp>
        <p:nvSpPr>
          <p:cNvPr id="27653" name="Rectangle 8"/>
          <p:cNvSpPr>
            <a:spLocks/>
          </p:cNvSpPr>
          <p:nvPr/>
        </p:nvSpPr>
        <p:spPr bwMode="auto">
          <a:xfrm>
            <a:off x="116086" y="2937867"/>
            <a:ext cx="8867180" cy="1375172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sz="2700" dirty="0">
              <a:latin typeface="Gorilla BT" pitchFamily="82" charset="0"/>
            </a:endParaRPr>
          </a:p>
        </p:txBody>
      </p:sp>
      <p:sp>
        <p:nvSpPr>
          <p:cNvPr id="27654" name="Rectangle 10"/>
          <p:cNvSpPr>
            <a:spLocks/>
          </p:cNvSpPr>
          <p:nvPr/>
        </p:nvSpPr>
        <p:spPr bwMode="auto">
          <a:xfrm>
            <a:off x="125016" y="4446985"/>
            <a:ext cx="5965031" cy="2303859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>
              <a:latin typeface="Gorilla BT" pitchFamily="82" charset="0"/>
            </a:endParaRPr>
          </a:p>
        </p:txBody>
      </p:sp>
      <p:sp>
        <p:nvSpPr>
          <p:cNvPr id="27655" name="Rectangle 4"/>
          <p:cNvSpPr>
            <a:spLocks/>
          </p:cNvSpPr>
          <p:nvPr/>
        </p:nvSpPr>
        <p:spPr bwMode="auto">
          <a:xfrm>
            <a:off x="285750" y="2891326"/>
            <a:ext cx="6804422" cy="1371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5. Glorify God with a Thankful Heart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6. Plead for Him to Give You Wisdom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7. Ask God to Heal You Where it Hurts</a:t>
            </a:r>
          </a:p>
        </p:txBody>
      </p:sp>
      <p:sp>
        <p:nvSpPr>
          <p:cNvPr id="27656" name="Rectangle 4"/>
          <p:cNvSpPr>
            <a:spLocks/>
          </p:cNvSpPr>
          <p:nvPr/>
        </p:nvSpPr>
        <p:spPr bwMode="auto">
          <a:xfrm>
            <a:off x="285750" y="4498669"/>
            <a:ext cx="6804422" cy="1371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8. Pray For Those You Love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9. Pray With Those You Love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10. </a:t>
            </a:r>
            <a:r>
              <a:rPr lang="en-US" sz="2700" b="1" u="sng" dirty="0">
                <a:solidFill>
                  <a:srgbClr val="FFFFFF"/>
                </a:solidFill>
                <a:latin typeface="Gorilla BT" pitchFamily="82" charset="0"/>
              </a:rPr>
              <a:t>For Those who Don</a:t>
            </a:r>
            <a:r>
              <a:rPr lang="en-US" altLang="en-US" sz="2700" b="1" u="sng" dirty="0">
                <a:solidFill>
                  <a:srgbClr val="FFFFFF"/>
                </a:solidFill>
                <a:latin typeface="Gorilla BT" pitchFamily="82" charset="0"/>
              </a:rPr>
              <a:t>’</a:t>
            </a:r>
            <a:r>
              <a:rPr lang="en-US" sz="2700" b="1" u="sng" dirty="0">
                <a:solidFill>
                  <a:srgbClr val="FFFFFF"/>
                </a:solidFill>
                <a:latin typeface="Gorilla BT" pitchFamily="82" charset="0"/>
              </a:rPr>
              <a:t>t Love You</a:t>
            </a:r>
          </a:p>
        </p:txBody>
      </p:sp>
      <p:sp>
        <p:nvSpPr>
          <p:cNvPr id="27657" name="TextBox 1"/>
          <p:cNvSpPr txBox="1">
            <a:spLocks noChangeArrowheads="1"/>
          </p:cNvSpPr>
          <p:nvPr/>
        </p:nvSpPr>
        <p:spPr bwMode="auto">
          <a:xfrm>
            <a:off x="-1857375" y="-589359"/>
            <a:ext cx="32370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ctr" eaLnBrk="1" hangingPunct="1"/>
            <a:endParaRPr lang="en-US"/>
          </a:p>
        </p:txBody>
      </p:sp>
      <p:sp>
        <p:nvSpPr>
          <p:cNvPr id="27658" name="TextBox 2"/>
          <p:cNvSpPr txBox="1">
            <a:spLocks noChangeArrowheads="1"/>
          </p:cNvSpPr>
          <p:nvPr/>
        </p:nvSpPr>
        <p:spPr bwMode="auto">
          <a:xfrm>
            <a:off x="6983016" y="5795367"/>
            <a:ext cx="2303859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ctr" eaLnBrk="1" hangingPunct="1"/>
            <a:r>
              <a:rPr lang="en-US" sz="4200" dirty="0">
                <a:solidFill>
                  <a:schemeClr val="bg1"/>
                </a:solidFill>
                <a:latin typeface="Athelas Bold" pitchFamily="2" charset="0"/>
              </a:rPr>
              <a:t>Jesus</a:t>
            </a:r>
          </a:p>
        </p:txBody>
      </p:sp>
      <p:sp>
        <p:nvSpPr>
          <p:cNvPr id="27659" name="Rectangle 15"/>
          <p:cNvSpPr>
            <a:spLocks/>
          </p:cNvSpPr>
          <p:nvPr/>
        </p:nvSpPr>
        <p:spPr bwMode="auto">
          <a:xfrm>
            <a:off x="2053828" y="6060892"/>
            <a:ext cx="2143125" cy="415498"/>
          </a:xfrm>
          <a:prstGeom prst="rect">
            <a:avLst/>
          </a:prstGeom>
          <a:solidFill>
            <a:schemeClr val="bg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1" hangingPunct="1"/>
            <a:r>
              <a:rPr lang="en-US" sz="2700" b="1" dirty="0">
                <a:latin typeface="Calibri" pitchFamily="34" charset="0"/>
              </a:rPr>
              <a:t>Luke 23:34</a:t>
            </a:r>
          </a:p>
        </p:txBody>
      </p:sp>
      <p:sp>
        <p:nvSpPr>
          <p:cNvPr id="27660" name="Rectangle 11"/>
          <p:cNvSpPr>
            <a:spLocks/>
          </p:cNvSpPr>
          <p:nvPr/>
        </p:nvSpPr>
        <p:spPr bwMode="auto">
          <a:xfrm>
            <a:off x="714375" y="45765"/>
            <a:ext cx="7715250" cy="757907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1" hangingPunct="1"/>
            <a:r>
              <a:rPr lang="en-US" sz="4900" b="1" dirty="0">
                <a:latin typeface="Arial" pitchFamily="34" charset="0"/>
                <a:cs typeface="Arial" pitchFamily="34" charset="0"/>
              </a:rPr>
              <a:t>The Perfect Prayer Plan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97335" y="5867400"/>
            <a:ext cx="1294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JESUS</a:t>
            </a:r>
            <a:endParaRPr lang="en-US" sz="36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/>
          </p:cNvSpPr>
          <p:nvPr/>
        </p:nvSpPr>
        <p:spPr bwMode="auto">
          <a:xfrm>
            <a:off x="3050049" y="330309"/>
            <a:ext cx="3036088" cy="276999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b="1">
                <a:solidFill>
                  <a:schemeClr val="tx1"/>
                </a:solidFill>
                <a:latin typeface="Gorilla BT" pitchFamily="82" charset="0"/>
              </a:rPr>
              <a:t>The Perfect Template for Productive Prayer!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0688" y="-1334988"/>
            <a:ext cx="12223626" cy="102780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8675" name="Rectangle 3"/>
          <p:cNvSpPr>
            <a:spLocks/>
          </p:cNvSpPr>
          <p:nvPr/>
        </p:nvSpPr>
        <p:spPr bwMode="auto">
          <a:xfrm>
            <a:off x="133945" y="919758"/>
            <a:ext cx="5991820" cy="1857375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sz="2700" dirty="0">
              <a:latin typeface="Gorilla BT" pitchFamily="82" charset="0"/>
            </a:endParaRP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285750" y="899188"/>
            <a:ext cx="6804422" cy="18281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Start Your Day With A Prayer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Pray Before Your Meals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Slip Away to Pray Once Per Day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Pray at the End of a Long Day</a:t>
            </a:r>
          </a:p>
        </p:txBody>
      </p:sp>
      <p:sp>
        <p:nvSpPr>
          <p:cNvPr id="28677" name="Rectangle 8"/>
          <p:cNvSpPr>
            <a:spLocks/>
          </p:cNvSpPr>
          <p:nvPr/>
        </p:nvSpPr>
        <p:spPr bwMode="auto">
          <a:xfrm>
            <a:off x="116086" y="2911078"/>
            <a:ext cx="6438305" cy="1375172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sz="2700" dirty="0">
              <a:latin typeface="Gorilla BT" pitchFamily="82" charset="0"/>
            </a:endParaRPr>
          </a:p>
        </p:txBody>
      </p:sp>
      <p:sp>
        <p:nvSpPr>
          <p:cNvPr id="28678" name="Rectangle 10"/>
          <p:cNvSpPr>
            <a:spLocks/>
          </p:cNvSpPr>
          <p:nvPr/>
        </p:nvSpPr>
        <p:spPr bwMode="auto">
          <a:xfrm>
            <a:off x="125016" y="4420195"/>
            <a:ext cx="5965031" cy="1509117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>
              <a:latin typeface="Gorilla BT" pitchFamily="82" charset="0"/>
            </a:endParaRPr>
          </a:p>
        </p:txBody>
      </p:sp>
      <p:sp>
        <p:nvSpPr>
          <p:cNvPr id="28679" name="Rectangle 4"/>
          <p:cNvSpPr>
            <a:spLocks/>
          </p:cNvSpPr>
          <p:nvPr/>
        </p:nvSpPr>
        <p:spPr bwMode="auto">
          <a:xfrm>
            <a:off x="285750" y="2864537"/>
            <a:ext cx="6804422" cy="1371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5. Glorify God with a Thankful Heart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6. Plead for Him to Give You Wisdom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7. Ask God to Heal You Where it Hurts</a:t>
            </a:r>
          </a:p>
        </p:txBody>
      </p:sp>
      <p:sp>
        <p:nvSpPr>
          <p:cNvPr id="28680" name="Rectangle 4"/>
          <p:cNvSpPr>
            <a:spLocks/>
          </p:cNvSpPr>
          <p:nvPr/>
        </p:nvSpPr>
        <p:spPr bwMode="auto">
          <a:xfrm>
            <a:off x="285750" y="4471880"/>
            <a:ext cx="6804422" cy="1371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8. Pray For Those You Love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9. Pray With Those You Love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10. For Those who Don</a:t>
            </a:r>
            <a:r>
              <a:rPr lang="en-US" altLang="en-US" sz="2700" b="1" dirty="0">
                <a:solidFill>
                  <a:srgbClr val="FFFFFF"/>
                </a:solidFill>
                <a:latin typeface="Gorilla BT" pitchFamily="82" charset="0"/>
              </a:rPr>
              <a:t>’</a:t>
            </a: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t Love You</a:t>
            </a:r>
          </a:p>
        </p:txBody>
      </p:sp>
      <p:sp>
        <p:nvSpPr>
          <p:cNvPr id="28681" name="TextBox 1"/>
          <p:cNvSpPr txBox="1">
            <a:spLocks noChangeArrowheads="1"/>
          </p:cNvSpPr>
          <p:nvPr/>
        </p:nvSpPr>
        <p:spPr bwMode="auto">
          <a:xfrm>
            <a:off x="-1857375" y="-589359"/>
            <a:ext cx="32370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ctr" eaLnBrk="1" hangingPunct="1"/>
            <a:endParaRPr lang="en-US"/>
          </a:p>
        </p:txBody>
      </p:sp>
      <p:sp>
        <p:nvSpPr>
          <p:cNvPr id="28682" name="TextBox 2"/>
          <p:cNvSpPr txBox="1">
            <a:spLocks noChangeArrowheads="1"/>
          </p:cNvSpPr>
          <p:nvPr/>
        </p:nvSpPr>
        <p:spPr bwMode="auto">
          <a:xfrm>
            <a:off x="6983016" y="5768578"/>
            <a:ext cx="2303859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ctr" eaLnBrk="1" hangingPunct="1"/>
            <a:r>
              <a:rPr lang="en-US" sz="4200" dirty="0">
                <a:solidFill>
                  <a:schemeClr val="bg1"/>
                </a:solidFill>
                <a:latin typeface="Athelas Bold" pitchFamily="2" charset="0"/>
              </a:rPr>
              <a:t>Jesus</a:t>
            </a:r>
          </a:p>
        </p:txBody>
      </p:sp>
      <p:sp>
        <p:nvSpPr>
          <p:cNvPr id="28683" name="Rectangle 11"/>
          <p:cNvSpPr>
            <a:spLocks/>
          </p:cNvSpPr>
          <p:nvPr/>
        </p:nvSpPr>
        <p:spPr bwMode="auto">
          <a:xfrm>
            <a:off x="714375" y="45765"/>
            <a:ext cx="7715250" cy="757907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1" hangingPunct="1"/>
            <a:r>
              <a:rPr lang="en-US" sz="4900" b="1" dirty="0">
                <a:latin typeface="Arial" pitchFamily="34" charset="0"/>
                <a:cs typeface="Arial" pitchFamily="34" charset="0"/>
              </a:rPr>
              <a:t>The Perfect Prayer Plan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97335" y="5867400"/>
            <a:ext cx="1294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JESUS</a:t>
            </a:r>
            <a:endParaRPr lang="en-US" sz="36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3050049" y="330309"/>
            <a:ext cx="3036088" cy="276999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b="1">
                <a:solidFill>
                  <a:schemeClr val="tx1"/>
                </a:solidFill>
                <a:latin typeface="Gorilla BT" pitchFamily="82" charset="0"/>
              </a:rPr>
              <a:t>The Perfect Template for Productive Prayer!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0688" y="-1334988"/>
            <a:ext cx="12223626" cy="102780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8435" name="Rectangle 3"/>
          <p:cNvSpPr>
            <a:spLocks/>
          </p:cNvSpPr>
          <p:nvPr/>
        </p:nvSpPr>
        <p:spPr bwMode="auto">
          <a:xfrm>
            <a:off x="133945" y="946547"/>
            <a:ext cx="8867180" cy="1857375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sz="2700" dirty="0">
              <a:latin typeface="Gorilla BT" pitchFamily="82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285750" y="925977"/>
            <a:ext cx="6804422" cy="18281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u="sng" dirty="0">
                <a:solidFill>
                  <a:srgbClr val="FFFFFF"/>
                </a:solidFill>
                <a:latin typeface="Gorilla BT" pitchFamily="82" charset="0"/>
              </a:rPr>
              <a:t>Start Your Day With A Prayer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Pray Before Your Meals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Slip Away to Pray Once Per Day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Pray at the End of a Long Day</a:t>
            </a:r>
          </a:p>
        </p:txBody>
      </p:sp>
      <p:sp>
        <p:nvSpPr>
          <p:cNvPr id="18437" name="Rectangle 8"/>
          <p:cNvSpPr>
            <a:spLocks/>
          </p:cNvSpPr>
          <p:nvPr/>
        </p:nvSpPr>
        <p:spPr bwMode="auto">
          <a:xfrm>
            <a:off x="116086" y="2937867"/>
            <a:ext cx="8867180" cy="1375172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sz="2700" dirty="0">
              <a:latin typeface="Gorilla BT" pitchFamily="82" charset="0"/>
            </a:endParaRPr>
          </a:p>
        </p:txBody>
      </p:sp>
      <p:sp>
        <p:nvSpPr>
          <p:cNvPr id="18438" name="Rectangle 10"/>
          <p:cNvSpPr>
            <a:spLocks/>
          </p:cNvSpPr>
          <p:nvPr/>
        </p:nvSpPr>
        <p:spPr bwMode="auto">
          <a:xfrm>
            <a:off x="125016" y="4446985"/>
            <a:ext cx="5965031" cy="2303859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>
              <a:latin typeface="Gorilla BT" pitchFamily="82" charset="0"/>
            </a:endParaRPr>
          </a:p>
        </p:txBody>
      </p:sp>
      <p:sp>
        <p:nvSpPr>
          <p:cNvPr id="18439" name="Rectangle 11"/>
          <p:cNvSpPr>
            <a:spLocks/>
          </p:cNvSpPr>
          <p:nvPr/>
        </p:nvSpPr>
        <p:spPr bwMode="auto">
          <a:xfrm>
            <a:off x="714375" y="45765"/>
            <a:ext cx="7715250" cy="757907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1" hangingPunct="1"/>
            <a:r>
              <a:rPr lang="en-US" sz="4900" b="1" dirty="0">
                <a:latin typeface="Arial" pitchFamily="34" charset="0"/>
                <a:cs typeface="Arial" pitchFamily="34" charset="0"/>
              </a:rPr>
              <a:t>The Perfect Prayer Plan</a:t>
            </a:r>
          </a:p>
        </p:txBody>
      </p:sp>
      <p:sp>
        <p:nvSpPr>
          <p:cNvPr id="18440" name="Rectangle 4"/>
          <p:cNvSpPr>
            <a:spLocks/>
          </p:cNvSpPr>
          <p:nvPr/>
        </p:nvSpPr>
        <p:spPr bwMode="auto">
          <a:xfrm>
            <a:off x="285750" y="2891326"/>
            <a:ext cx="6804422" cy="1371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5. Glorify God with a Thankful Heart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6. Plead for Him to Give You Wisdom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7. Ask God to Heal You Where it Hurts</a:t>
            </a:r>
          </a:p>
        </p:txBody>
      </p:sp>
      <p:sp>
        <p:nvSpPr>
          <p:cNvPr id="18441" name="Rectangle 4"/>
          <p:cNvSpPr>
            <a:spLocks/>
          </p:cNvSpPr>
          <p:nvPr/>
        </p:nvSpPr>
        <p:spPr bwMode="auto">
          <a:xfrm>
            <a:off x="285750" y="4498669"/>
            <a:ext cx="6804422" cy="1371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8. Pray For Those You Love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9. Pray With Those You Love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10. For Those who Don</a:t>
            </a:r>
            <a:r>
              <a:rPr lang="en-US" altLang="en-US" sz="2700" b="1" dirty="0">
                <a:solidFill>
                  <a:srgbClr val="FFFFFF"/>
                </a:solidFill>
                <a:latin typeface="Gorilla BT" pitchFamily="82" charset="0"/>
              </a:rPr>
              <a:t>’</a:t>
            </a: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t Love You</a:t>
            </a:r>
          </a:p>
        </p:txBody>
      </p:sp>
      <p:sp>
        <p:nvSpPr>
          <p:cNvPr id="18442" name="TextBox 1"/>
          <p:cNvSpPr txBox="1">
            <a:spLocks noChangeArrowheads="1"/>
          </p:cNvSpPr>
          <p:nvPr/>
        </p:nvSpPr>
        <p:spPr bwMode="auto">
          <a:xfrm>
            <a:off x="-1857375" y="-589359"/>
            <a:ext cx="32370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ctr" eaLnBrk="1" hangingPunct="1"/>
            <a:endParaRPr lang="en-US"/>
          </a:p>
        </p:txBody>
      </p:sp>
      <p:sp>
        <p:nvSpPr>
          <p:cNvPr id="18443" name="TextBox 2"/>
          <p:cNvSpPr txBox="1">
            <a:spLocks noChangeArrowheads="1"/>
          </p:cNvSpPr>
          <p:nvPr/>
        </p:nvSpPr>
        <p:spPr bwMode="auto">
          <a:xfrm>
            <a:off x="6983016" y="5795367"/>
            <a:ext cx="2303859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ctr" eaLnBrk="1" hangingPunct="1"/>
            <a:r>
              <a:rPr lang="en-US" sz="4200" dirty="0">
                <a:solidFill>
                  <a:schemeClr val="bg1"/>
                </a:solidFill>
                <a:latin typeface="Athelas Bold" pitchFamily="2" charset="0"/>
              </a:rPr>
              <a:t>Jesus</a:t>
            </a:r>
          </a:p>
        </p:txBody>
      </p:sp>
      <p:sp>
        <p:nvSpPr>
          <p:cNvPr id="18444" name="Rectangle 15"/>
          <p:cNvSpPr>
            <a:spLocks/>
          </p:cNvSpPr>
          <p:nvPr/>
        </p:nvSpPr>
        <p:spPr bwMode="auto">
          <a:xfrm>
            <a:off x="6401470" y="1185282"/>
            <a:ext cx="2296046" cy="415498"/>
          </a:xfrm>
          <a:prstGeom prst="rect">
            <a:avLst/>
          </a:prstGeom>
          <a:solidFill>
            <a:schemeClr val="bg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1" hangingPunct="1"/>
            <a:r>
              <a:rPr lang="en-US" sz="2700" b="1" dirty="0">
                <a:latin typeface="Calibri" pitchFamily="34" charset="0"/>
              </a:rPr>
              <a:t>Mark 1:35-38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97335" y="5867400"/>
            <a:ext cx="1294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JESUS</a:t>
            </a:r>
            <a:endParaRPr lang="en-US" sz="36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3050049" y="330309"/>
            <a:ext cx="3036088" cy="276999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b="1">
                <a:solidFill>
                  <a:schemeClr val="tx1"/>
                </a:solidFill>
                <a:latin typeface="Gorilla BT" pitchFamily="82" charset="0"/>
              </a:rPr>
              <a:t>The Perfect Template for Productive Prayer!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0688" y="-1334988"/>
            <a:ext cx="12223626" cy="102780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/>
          </p:cNvSpPr>
          <p:nvPr/>
        </p:nvSpPr>
        <p:spPr bwMode="auto">
          <a:xfrm>
            <a:off x="133945" y="946547"/>
            <a:ext cx="8867180" cy="1857375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sz="2700" dirty="0">
              <a:latin typeface="Gorilla BT" pitchFamily="82" charset="0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285750" y="925977"/>
            <a:ext cx="6804422" cy="18281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Start Your Day With A Prayer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u="sng" dirty="0">
                <a:solidFill>
                  <a:srgbClr val="FFFFFF"/>
                </a:solidFill>
                <a:latin typeface="Gorilla BT" pitchFamily="82" charset="0"/>
              </a:rPr>
              <a:t>Pray Before Your Meals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Slip Away to Pray Once Per Day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Pray at the End of a Long Day</a:t>
            </a:r>
          </a:p>
        </p:txBody>
      </p:sp>
      <p:sp>
        <p:nvSpPr>
          <p:cNvPr id="19461" name="Rectangle 8"/>
          <p:cNvSpPr>
            <a:spLocks/>
          </p:cNvSpPr>
          <p:nvPr/>
        </p:nvSpPr>
        <p:spPr bwMode="auto">
          <a:xfrm>
            <a:off x="116086" y="2937867"/>
            <a:ext cx="8867180" cy="1375172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sz="2700" dirty="0">
              <a:latin typeface="Gorilla BT" pitchFamily="82" charset="0"/>
            </a:endParaRPr>
          </a:p>
        </p:txBody>
      </p:sp>
      <p:sp>
        <p:nvSpPr>
          <p:cNvPr id="19462" name="Rectangle 10"/>
          <p:cNvSpPr>
            <a:spLocks/>
          </p:cNvSpPr>
          <p:nvPr/>
        </p:nvSpPr>
        <p:spPr bwMode="auto">
          <a:xfrm>
            <a:off x="125016" y="4446985"/>
            <a:ext cx="5965031" cy="2303859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>
              <a:latin typeface="Gorilla BT" pitchFamily="82" charset="0"/>
            </a:endParaRPr>
          </a:p>
        </p:txBody>
      </p:sp>
      <p:sp>
        <p:nvSpPr>
          <p:cNvPr id="19463" name="Rectangle 4"/>
          <p:cNvSpPr>
            <a:spLocks/>
          </p:cNvSpPr>
          <p:nvPr/>
        </p:nvSpPr>
        <p:spPr bwMode="auto">
          <a:xfrm>
            <a:off x="285750" y="2891326"/>
            <a:ext cx="6804422" cy="1371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5. Glorify God with a Thankful Heart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6. Plead for Him to Give You Wisdom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7. Ask God to Heal You Where it Hurts</a:t>
            </a:r>
          </a:p>
        </p:txBody>
      </p:sp>
      <p:sp>
        <p:nvSpPr>
          <p:cNvPr id="19464" name="Rectangle 4"/>
          <p:cNvSpPr>
            <a:spLocks/>
          </p:cNvSpPr>
          <p:nvPr/>
        </p:nvSpPr>
        <p:spPr bwMode="auto">
          <a:xfrm>
            <a:off x="285750" y="4498669"/>
            <a:ext cx="6804422" cy="1371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8. Pray For Those You Love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9. Pray With Those You Love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10. For Those who Don</a:t>
            </a:r>
            <a:r>
              <a:rPr lang="en-US" altLang="en-US" sz="2700" b="1" dirty="0">
                <a:solidFill>
                  <a:srgbClr val="FFFFFF"/>
                </a:solidFill>
                <a:latin typeface="Gorilla BT" pitchFamily="82" charset="0"/>
              </a:rPr>
              <a:t>’</a:t>
            </a: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t Love You</a:t>
            </a:r>
          </a:p>
        </p:txBody>
      </p:sp>
      <p:sp>
        <p:nvSpPr>
          <p:cNvPr id="19465" name="TextBox 1"/>
          <p:cNvSpPr txBox="1">
            <a:spLocks noChangeArrowheads="1"/>
          </p:cNvSpPr>
          <p:nvPr/>
        </p:nvSpPr>
        <p:spPr bwMode="auto">
          <a:xfrm>
            <a:off x="-1857375" y="-589359"/>
            <a:ext cx="32370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ctr" eaLnBrk="1" hangingPunct="1"/>
            <a:endParaRPr lang="en-US"/>
          </a:p>
        </p:txBody>
      </p:sp>
      <p:sp>
        <p:nvSpPr>
          <p:cNvPr id="19466" name="TextBox 2"/>
          <p:cNvSpPr txBox="1">
            <a:spLocks noChangeArrowheads="1"/>
          </p:cNvSpPr>
          <p:nvPr/>
        </p:nvSpPr>
        <p:spPr bwMode="auto">
          <a:xfrm>
            <a:off x="6983016" y="5795367"/>
            <a:ext cx="2303859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ctr" eaLnBrk="1" hangingPunct="1"/>
            <a:r>
              <a:rPr lang="en-US" sz="4200" dirty="0">
                <a:solidFill>
                  <a:schemeClr val="bg1"/>
                </a:solidFill>
                <a:latin typeface="Athelas Bold" pitchFamily="2" charset="0"/>
              </a:rPr>
              <a:t>Jesus</a:t>
            </a:r>
          </a:p>
        </p:txBody>
      </p:sp>
      <p:sp>
        <p:nvSpPr>
          <p:cNvPr id="19467" name="Rectangle 15"/>
          <p:cNvSpPr>
            <a:spLocks/>
          </p:cNvSpPr>
          <p:nvPr/>
        </p:nvSpPr>
        <p:spPr bwMode="auto">
          <a:xfrm>
            <a:off x="6607969" y="1198677"/>
            <a:ext cx="1821656" cy="415498"/>
          </a:xfrm>
          <a:prstGeom prst="rect">
            <a:avLst/>
          </a:prstGeom>
          <a:solidFill>
            <a:schemeClr val="bg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1" hangingPunct="1"/>
            <a:r>
              <a:rPr lang="en-US" sz="2700" b="1" dirty="0">
                <a:latin typeface="Calibri" pitchFamily="34" charset="0"/>
              </a:rPr>
              <a:t>Mark 8:6</a:t>
            </a:r>
          </a:p>
        </p:txBody>
      </p:sp>
      <p:sp>
        <p:nvSpPr>
          <p:cNvPr id="19468" name="Rectangle 11"/>
          <p:cNvSpPr>
            <a:spLocks/>
          </p:cNvSpPr>
          <p:nvPr/>
        </p:nvSpPr>
        <p:spPr bwMode="auto">
          <a:xfrm>
            <a:off x="714375" y="45765"/>
            <a:ext cx="7715250" cy="757907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1" hangingPunct="1"/>
            <a:r>
              <a:rPr lang="en-US" sz="4900" b="1" dirty="0">
                <a:latin typeface="Arial" pitchFamily="34" charset="0"/>
                <a:cs typeface="Arial" pitchFamily="34" charset="0"/>
              </a:rPr>
              <a:t>The Perfect Prayer Plan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97335" y="5867400"/>
            <a:ext cx="1294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JESUS</a:t>
            </a:r>
            <a:endParaRPr lang="en-US" sz="36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/>
          </p:cNvSpPr>
          <p:nvPr/>
        </p:nvSpPr>
        <p:spPr bwMode="auto">
          <a:xfrm>
            <a:off x="3050049" y="330309"/>
            <a:ext cx="3036088" cy="276999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b="1">
                <a:solidFill>
                  <a:schemeClr val="tx1"/>
                </a:solidFill>
                <a:latin typeface="Gorilla BT" pitchFamily="82" charset="0"/>
              </a:rPr>
              <a:t>The Perfect Template for Productive Prayer!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0688" y="-1334988"/>
            <a:ext cx="12223626" cy="102780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/>
          </p:cNvSpPr>
          <p:nvPr/>
        </p:nvSpPr>
        <p:spPr bwMode="auto">
          <a:xfrm>
            <a:off x="133945" y="946547"/>
            <a:ext cx="8867180" cy="1857375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sz="2700" dirty="0">
              <a:latin typeface="Gorilla BT" pitchFamily="82" charset="0"/>
            </a:endParaRPr>
          </a:p>
        </p:txBody>
      </p:sp>
      <p:sp>
        <p:nvSpPr>
          <p:cNvPr id="20484" name="Rectangle 4"/>
          <p:cNvSpPr>
            <a:spLocks/>
          </p:cNvSpPr>
          <p:nvPr/>
        </p:nvSpPr>
        <p:spPr bwMode="auto">
          <a:xfrm>
            <a:off x="285750" y="925977"/>
            <a:ext cx="6804422" cy="18281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Start Your Day With A Prayer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Pray Before Your Meals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u="sng" dirty="0">
                <a:solidFill>
                  <a:srgbClr val="FFFFFF"/>
                </a:solidFill>
                <a:latin typeface="Gorilla BT" pitchFamily="82" charset="0"/>
              </a:rPr>
              <a:t>Slip Away to Pray Once Per Day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Pray at the End of a Long Day</a:t>
            </a:r>
          </a:p>
        </p:txBody>
      </p:sp>
      <p:sp>
        <p:nvSpPr>
          <p:cNvPr id="20485" name="Rectangle 8"/>
          <p:cNvSpPr>
            <a:spLocks/>
          </p:cNvSpPr>
          <p:nvPr/>
        </p:nvSpPr>
        <p:spPr bwMode="auto">
          <a:xfrm>
            <a:off x="116086" y="2937867"/>
            <a:ext cx="8867180" cy="1375172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sz="2700" dirty="0">
              <a:latin typeface="Gorilla BT" pitchFamily="82" charset="0"/>
            </a:endParaRPr>
          </a:p>
        </p:txBody>
      </p:sp>
      <p:sp>
        <p:nvSpPr>
          <p:cNvPr id="20486" name="Rectangle 10"/>
          <p:cNvSpPr>
            <a:spLocks/>
          </p:cNvSpPr>
          <p:nvPr/>
        </p:nvSpPr>
        <p:spPr bwMode="auto">
          <a:xfrm>
            <a:off x="125016" y="4446985"/>
            <a:ext cx="5965031" cy="2303859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>
              <a:latin typeface="Gorilla BT" pitchFamily="82" charset="0"/>
            </a:endParaRPr>
          </a:p>
        </p:txBody>
      </p:sp>
      <p:sp>
        <p:nvSpPr>
          <p:cNvPr id="20487" name="Rectangle 4"/>
          <p:cNvSpPr>
            <a:spLocks/>
          </p:cNvSpPr>
          <p:nvPr/>
        </p:nvSpPr>
        <p:spPr bwMode="auto">
          <a:xfrm>
            <a:off x="285750" y="2891326"/>
            <a:ext cx="6804422" cy="1371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5. Glorify God with a Thankful Heart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6. Plead for Him to Give You Wisdom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7. Ask God to Heal You Where it Hurts</a:t>
            </a:r>
          </a:p>
        </p:txBody>
      </p:sp>
      <p:sp>
        <p:nvSpPr>
          <p:cNvPr id="20488" name="Rectangle 4"/>
          <p:cNvSpPr>
            <a:spLocks/>
          </p:cNvSpPr>
          <p:nvPr/>
        </p:nvSpPr>
        <p:spPr bwMode="auto">
          <a:xfrm>
            <a:off x="285750" y="4498669"/>
            <a:ext cx="6804422" cy="1371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8. Pray For Those You Love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9. Pray With Those You Love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10. For Those who Don</a:t>
            </a:r>
            <a:r>
              <a:rPr lang="en-US" altLang="en-US" sz="2700" b="1" dirty="0">
                <a:solidFill>
                  <a:srgbClr val="FFFFFF"/>
                </a:solidFill>
                <a:latin typeface="Gorilla BT" pitchFamily="82" charset="0"/>
              </a:rPr>
              <a:t>’</a:t>
            </a: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t Love You</a:t>
            </a:r>
          </a:p>
        </p:txBody>
      </p:sp>
      <p:sp>
        <p:nvSpPr>
          <p:cNvPr id="20489" name="TextBox 1"/>
          <p:cNvSpPr txBox="1">
            <a:spLocks noChangeArrowheads="1"/>
          </p:cNvSpPr>
          <p:nvPr/>
        </p:nvSpPr>
        <p:spPr bwMode="auto">
          <a:xfrm>
            <a:off x="-1857375" y="-589359"/>
            <a:ext cx="32370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ctr" eaLnBrk="1" hangingPunct="1"/>
            <a:endParaRPr lang="en-US"/>
          </a:p>
        </p:txBody>
      </p:sp>
      <p:sp>
        <p:nvSpPr>
          <p:cNvPr id="20490" name="TextBox 2"/>
          <p:cNvSpPr txBox="1">
            <a:spLocks noChangeArrowheads="1"/>
          </p:cNvSpPr>
          <p:nvPr/>
        </p:nvSpPr>
        <p:spPr bwMode="auto">
          <a:xfrm>
            <a:off x="6983016" y="5795367"/>
            <a:ext cx="2303859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ctr" eaLnBrk="1" hangingPunct="1"/>
            <a:r>
              <a:rPr lang="en-US" sz="4200" dirty="0">
                <a:solidFill>
                  <a:schemeClr val="bg1"/>
                </a:solidFill>
                <a:latin typeface="Athelas Bold" pitchFamily="2" charset="0"/>
              </a:rPr>
              <a:t>Jesus</a:t>
            </a:r>
          </a:p>
        </p:txBody>
      </p:sp>
      <p:sp>
        <p:nvSpPr>
          <p:cNvPr id="20491" name="Rectangle 15"/>
          <p:cNvSpPr>
            <a:spLocks/>
          </p:cNvSpPr>
          <p:nvPr/>
        </p:nvSpPr>
        <p:spPr bwMode="auto">
          <a:xfrm>
            <a:off x="6401470" y="1198677"/>
            <a:ext cx="2296046" cy="415498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1" hangingPunct="1"/>
            <a:r>
              <a:rPr lang="en-US" sz="2700" b="1" dirty="0">
                <a:solidFill>
                  <a:srgbClr val="A40800"/>
                </a:solidFill>
                <a:latin typeface="Calibri" pitchFamily="34" charset="0"/>
              </a:rPr>
              <a:t>Luke 5:15-16</a:t>
            </a:r>
          </a:p>
        </p:txBody>
      </p:sp>
      <p:sp>
        <p:nvSpPr>
          <p:cNvPr id="20492" name="Rectangle 11"/>
          <p:cNvSpPr>
            <a:spLocks/>
          </p:cNvSpPr>
          <p:nvPr/>
        </p:nvSpPr>
        <p:spPr bwMode="auto">
          <a:xfrm>
            <a:off x="714375" y="45765"/>
            <a:ext cx="7715250" cy="757907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1" hangingPunct="1"/>
            <a:r>
              <a:rPr lang="en-US" sz="4900" b="1" dirty="0">
                <a:latin typeface="Arial" pitchFamily="34" charset="0"/>
                <a:cs typeface="Arial" pitchFamily="34" charset="0"/>
              </a:rPr>
              <a:t>The Perfect Prayer Plan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97335" y="5867400"/>
            <a:ext cx="1294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JESUS</a:t>
            </a:r>
            <a:endParaRPr lang="en-US" sz="36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3050049" y="330309"/>
            <a:ext cx="3036088" cy="276999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b="1">
                <a:solidFill>
                  <a:schemeClr val="tx1"/>
                </a:solidFill>
                <a:latin typeface="Gorilla BT" pitchFamily="82" charset="0"/>
              </a:rPr>
              <a:t>The Perfect Template for Productive Prayer!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0688" y="-1334988"/>
            <a:ext cx="12223626" cy="102780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/>
          </p:cNvSpPr>
          <p:nvPr/>
        </p:nvSpPr>
        <p:spPr bwMode="auto">
          <a:xfrm>
            <a:off x="133945" y="946547"/>
            <a:ext cx="8867180" cy="1857375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sz="2700" dirty="0">
              <a:latin typeface="Gorilla BT" pitchFamily="82" charset="0"/>
            </a:endParaRP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285750" y="925977"/>
            <a:ext cx="6804422" cy="18281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Start Your Day With A Prayer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Pray Before Your Meals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Slip Away to Pray Once Per Day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u="sng" dirty="0">
                <a:solidFill>
                  <a:srgbClr val="FFFFFF"/>
                </a:solidFill>
                <a:latin typeface="Gorilla BT" pitchFamily="82" charset="0"/>
              </a:rPr>
              <a:t>Pray at the End of a Long Day</a:t>
            </a:r>
          </a:p>
        </p:txBody>
      </p:sp>
      <p:sp>
        <p:nvSpPr>
          <p:cNvPr id="21509" name="Rectangle 8"/>
          <p:cNvSpPr>
            <a:spLocks/>
          </p:cNvSpPr>
          <p:nvPr/>
        </p:nvSpPr>
        <p:spPr bwMode="auto">
          <a:xfrm>
            <a:off x="116086" y="2937867"/>
            <a:ext cx="8867180" cy="1375172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sz="2700" dirty="0">
              <a:latin typeface="Gorilla BT" pitchFamily="82" charset="0"/>
            </a:endParaRPr>
          </a:p>
        </p:txBody>
      </p:sp>
      <p:sp>
        <p:nvSpPr>
          <p:cNvPr id="21510" name="Rectangle 10"/>
          <p:cNvSpPr>
            <a:spLocks/>
          </p:cNvSpPr>
          <p:nvPr/>
        </p:nvSpPr>
        <p:spPr bwMode="auto">
          <a:xfrm>
            <a:off x="125016" y="4446985"/>
            <a:ext cx="5965031" cy="2303859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>
              <a:latin typeface="Gorilla BT" pitchFamily="82" charset="0"/>
            </a:endParaRPr>
          </a:p>
        </p:txBody>
      </p:sp>
      <p:sp>
        <p:nvSpPr>
          <p:cNvPr id="21511" name="Rectangle 4"/>
          <p:cNvSpPr>
            <a:spLocks/>
          </p:cNvSpPr>
          <p:nvPr/>
        </p:nvSpPr>
        <p:spPr bwMode="auto">
          <a:xfrm>
            <a:off x="285750" y="2891326"/>
            <a:ext cx="6804422" cy="1371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5. Glorify God with a Thankful Heart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6. Plead for Him to Give You Wisdom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7. Ask God to Heal You Where it Hurts</a:t>
            </a:r>
          </a:p>
        </p:txBody>
      </p:sp>
      <p:sp>
        <p:nvSpPr>
          <p:cNvPr id="21512" name="Rectangle 4"/>
          <p:cNvSpPr>
            <a:spLocks/>
          </p:cNvSpPr>
          <p:nvPr/>
        </p:nvSpPr>
        <p:spPr bwMode="auto">
          <a:xfrm>
            <a:off x="285750" y="4498669"/>
            <a:ext cx="6804422" cy="1371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8. Pray For Those You Love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9. Pray With Those You Love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10. For Those who Don</a:t>
            </a:r>
            <a:r>
              <a:rPr lang="en-US" altLang="en-US" sz="2700" b="1" dirty="0">
                <a:solidFill>
                  <a:srgbClr val="FFFFFF"/>
                </a:solidFill>
                <a:latin typeface="Gorilla BT" pitchFamily="82" charset="0"/>
              </a:rPr>
              <a:t>’</a:t>
            </a: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t Love You</a:t>
            </a:r>
          </a:p>
        </p:txBody>
      </p:sp>
      <p:sp>
        <p:nvSpPr>
          <p:cNvPr id="21513" name="TextBox 1"/>
          <p:cNvSpPr txBox="1">
            <a:spLocks noChangeArrowheads="1"/>
          </p:cNvSpPr>
          <p:nvPr/>
        </p:nvSpPr>
        <p:spPr bwMode="auto">
          <a:xfrm>
            <a:off x="-1857375" y="-589359"/>
            <a:ext cx="32370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ctr" eaLnBrk="1" hangingPunct="1"/>
            <a:endParaRPr lang="en-US"/>
          </a:p>
        </p:txBody>
      </p:sp>
      <p:sp>
        <p:nvSpPr>
          <p:cNvPr id="21514" name="TextBox 2"/>
          <p:cNvSpPr txBox="1">
            <a:spLocks noChangeArrowheads="1"/>
          </p:cNvSpPr>
          <p:nvPr/>
        </p:nvSpPr>
        <p:spPr bwMode="auto">
          <a:xfrm>
            <a:off x="6983016" y="5795367"/>
            <a:ext cx="2303859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ctr" eaLnBrk="1" hangingPunct="1"/>
            <a:r>
              <a:rPr lang="en-US" sz="4200" dirty="0">
                <a:solidFill>
                  <a:schemeClr val="bg1"/>
                </a:solidFill>
                <a:latin typeface="Athelas Bold" pitchFamily="2" charset="0"/>
              </a:rPr>
              <a:t>Jesus</a:t>
            </a:r>
          </a:p>
        </p:txBody>
      </p:sp>
      <p:sp>
        <p:nvSpPr>
          <p:cNvPr id="21515" name="Rectangle 15"/>
          <p:cNvSpPr>
            <a:spLocks/>
          </p:cNvSpPr>
          <p:nvPr/>
        </p:nvSpPr>
        <p:spPr bwMode="auto">
          <a:xfrm>
            <a:off x="6393656" y="1198677"/>
            <a:ext cx="2296046" cy="415498"/>
          </a:xfrm>
          <a:prstGeom prst="rect">
            <a:avLst/>
          </a:prstGeom>
          <a:solidFill>
            <a:schemeClr val="bg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1" hangingPunct="1"/>
            <a:r>
              <a:rPr lang="en-US" sz="2700" b="1" dirty="0">
                <a:latin typeface="Calibri" pitchFamily="34" charset="0"/>
              </a:rPr>
              <a:t>Mark 6:35,46</a:t>
            </a:r>
          </a:p>
        </p:txBody>
      </p:sp>
      <p:sp>
        <p:nvSpPr>
          <p:cNvPr id="21516" name="Rectangle 11"/>
          <p:cNvSpPr>
            <a:spLocks/>
          </p:cNvSpPr>
          <p:nvPr/>
        </p:nvSpPr>
        <p:spPr bwMode="auto">
          <a:xfrm>
            <a:off x="714375" y="45765"/>
            <a:ext cx="7715250" cy="757907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1" hangingPunct="1"/>
            <a:r>
              <a:rPr lang="en-US" sz="4900" b="1" dirty="0">
                <a:latin typeface="Arial" pitchFamily="34" charset="0"/>
                <a:cs typeface="Arial" pitchFamily="34" charset="0"/>
              </a:rPr>
              <a:t>The Perfect Prayer Plan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97335" y="5867400"/>
            <a:ext cx="1294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JESUS</a:t>
            </a:r>
            <a:endParaRPr lang="en-US" sz="36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/>
          </p:cNvSpPr>
          <p:nvPr/>
        </p:nvSpPr>
        <p:spPr bwMode="auto">
          <a:xfrm>
            <a:off x="3050049" y="330309"/>
            <a:ext cx="3036088" cy="276999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b="1">
                <a:solidFill>
                  <a:schemeClr val="tx1"/>
                </a:solidFill>
                <a:latin typeface="Gorilla BT" pitchFamily="82" charset="0"/>
              </a:rPr>
              <a:t>The Perfect Template for Productive Prayer!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0688" y="-1334988"/>
            <a:ext cx="12223626" cy="102780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2531" name="Rectangle 3"/>
          <p:cNvSpPr>
            <a:spLocks/>
          </p:cNvSpPr>
          <p:nvPr/>
        </p:nvSpPr>
        <p:spPr bwMode="auto">
          <a:xfrm>
            <a:off x="133945" y="946547"/>
            <a:ext cx="8867180" cy="1857375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sz="2700" dirty="0">
              <a:latin typeface="Gorilla BT" pitchFamily="82" charset="0"/>
            </a:endParaRPr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285750" y="925977"/>
            <a:ext cx="6804422" cy="18281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Start Your Day With A Prayer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Pray Before Your Meals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Slip Away to Pray Once Per Day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Pray at the End of a Long Day</a:t>
            </a:r>
          </a:p>
        </p:txBody>
      </p:sp>
      <p:sp>
        <p:nvSpPr>
          <p:cNvPr id="22533" name="Rectangle 8"/>
          <p:cNvSpPr>
            <a:spLocks/>
          </p:cNvSpPr>
          <p:nvPr/>
        </p:nvSpPr>
        <p:spPr bwMode="auto">
          <a:xfrm>
            <a:off x="116086" y="2937867"/>
            <a:ext cx="8867180" cy="1375172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sz="2700" dirty="0">
              <a:latin typeface="Gorilla BT" pitchFamily="82" charset="0"/>
            </a:endParaRPr>
          </a:p>
        </p:txBody>
      </p:sp>
      <p:sp>
        <p:nvSpPr>
          <p:cNvPr id="22534" name="Rectangle 10"/>
          <p:cNvSpPr>
            <a:spLocks/>
          </p:cNvSpPr>
          <p:nvPr/>
        </p:nvSpPr>
        <p:spPr bwMode="auto">
          <a:xfrm>
            <a:off x="125016" y="4446985"/>
            <a:ext cx="5965031" cy="2303859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>
              <a:latin typeface="Gorilla BT" pitchFamily="82" charset="0"/>
            </a:endParaRPr>
          </a:p>
        </p:txBody>
      </p:sp>
      <p:sp>
        <p:nvSpPr>
          <p:cNvPr id="22535" name="Rectangle 4"/>
          <p:cNvSpPr>
            <a:spLocks/>
          </p:cNvSpPr>
          <p:nvPr/>
        </p:nvSpPr>
        <p:spPr bwMode="auto">
          <a:xfrm>
            <a:off x="285750" y="2891325"/>
            <a:ext cx="6804422" cy="1371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5. </a:t>
            </a:r>
            <a:r>
              <a:rPr lang="en-US" sz="2700" b="1" u="sng" dirty="0">
                <a:solidFill>
                  <a:srgbClr val="FFFFFF"/>
                </a:solidFill>
                <a:latin typeface="Gorilla BT" pitchFamily="82" charset="0"/>
              </a:rPr>
              <a:t>Glorify God with a Thankful Heart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6. Plead for Him to Give You Wisdom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7. Ask God to Heal You Where it Hurts</a:t>
            </a:r>
          </a:p>
        </p:txBody>
      </p:sp>
      <p:sp>
        <p:nvSpPr>
          <p:cNvPr id="22536" name="Rectangle 4"/>
          <p:cNvSpPr>
            <a:spLocks/>
          </p:cNvSpPr>
          <p:nvPr/>
        </p:nvSpPr>
        <p:spPr bwMode="auto">
          <a:xfrm>
            <a:off x="285750" y="4498669"/>
            <a:ext cx="6804422" cy="1371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8. Pray For Those You Love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9. Pray With Those You Love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10. For Those who Don</a:t>
            </a:r>
            <a:r>
              <a:rPr lang="en-US" altLang="en-US" sz="2700" b="1" dirty="0">
                <a:solidFill>
                  <a:srgbClr val="FFFFFF"/>
                </a:solidFill>
                <a:latin typeface="Gorilla BT" pitchFamily="82" charset="0"/>
              </a:rPr>
              <a:t>’</a:t>
            </a: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t Love You</a:t>
            </a:r>
          </a:p>
        </p:txBody>
      </p:sp>
      <p:sp>
        <p:nvSpPr>
          <p:cNvPr id="22537" name="TextBox 1"/>
          <p:cNvSpPr txBox="1">
            <a:spLocks noChangeArrowheads="1"/>
          </p:cNvSpPr>
          <p:nvPr/>
        </p:nvSpPr>
        <p:spPr bwMode="auto">
          <a:xfrm>
            <a:off x="-1857375" y="-589359"/>
            <a:ext cx="32370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ctr" eaLnBrk="1" hangingPunct="1"/>
            <a:endParaRPr lang="en-US"/>
          </a:p>
        </p:txBody>
      </p:sp>
      <p:sp>
        <p:nvSpPr>
          <p:cNvPr id="22538" name="TextBox 2"/>
          <p:cNvSpPr txBox="1">
            <a:spLocks noChangeArrowheads="1"/>
          </p:cNvSpPr>
          <p:nvPr/>
        </p:nvSpPr>
        <p:spPr bwMode="auto">
          <a:xfrm>
            <a:off x="6983016" y="5795367"/>
            <a:ext cx="2303859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ctr" eaLnBrk="1" hangingPunct="1"/>
            <a:r>
              <a:rPr lang="en-US" sz="4200" dirty="0">
                <a:solidFill>
                  <a:schemeClr val="bg1"/>
                </a:solidFill>
                <a:latin typeface="Athelas Bold" pitchFamily="2" charset="0"/>
              </a:rPr>
              <a:t>Jesus</a:t>
            </a:r>
          </a:p>
        </p:txBody>
      </p:sp>
      <p:sp>
        <p:nvSpPr>
          <p:cNvPr id="22539" name="Rectangle 15"/>
          <p:cNvSpPr>
            <a:spLocks/>
          </p:cNvSpPr>
          <p:nvPr/>
        </p:nvSpPr>
        <p:spPr bwMode="auto">
          <a:xfrm>
            <a:off x="7097986" y="3167673"/>
            <a:ext cx="1599530" cy="415498"/>
          </a:xfrm>
          <a:prstGeom prst="rect">
            <a:avLst/>
          </a:prstGeom>
          <a:solidFill>
            <a:schemeClr val="bg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1" hangingPunct="1"/>
            <a:r>
              <a:rPr lang="en-US" sz="2700" b="1" dirty="0">
                <a:latin typeface="Calibri" pitchFamily="34" charset="0"/>
              </a:rPr>
              <a:t>John 17</a:t>
            </a:r>
          </a:p>
        </p:txBody>
      </p:sp>
      <p:sp>
        <p:nvSpPr>
          <p:cNvPr id="22540" name="Rectangle 11"/>
          <p:cNvSpPr>
            <a:spLocks/>
          </p:cNvSpPr>
          <p:nvPr/>
        </p:nvSpPr>
        <p:spPr bwMode="auto">
          <a:xfrm>
            <a:off x="714375" y="45765"/>
            <a:ext cx="7715250" cy="757907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1" hangingPunct="1"/>
            <a:r>
              <a:rPr lang="en-US" sz="4900" b="1" dirty="0">
                <a:latin typeface="Arial" pitchFamily="34" charset="0"/>
                <a:cs typeface="Arial" pitchFamily="34" charset="0"/>
              </a:rPr>
              <a:t>The Perfect Prayer Plan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97335" y="5867400"/>
            <a:ext cx="1294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JESUS</a:t>
            </a:r>
            <a:endParaRPr lang="en-US" sz="36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/>
          </p:cNvSpPr>
          <p:nvPr/>
        </p:nvSpPr>
        <p:spPr bwMode="auto">
          <a:xfrm>
            <a:off x="3050049" y="330309"/>
            <a:ext cx="3036088" cy="276999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b="1">
                <a:solidFill>
                  <a:schemeClr val="tx1"/>
                </a:solidFill>
                <a:latin typeface="Gorilla BT" pitchFamily="82" charset="0"/>
              </a:rPr>
              <a:t>The Perfect Template for Productive Prayer!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0688" y="-1334988"/>
            <a:ext cx="12223626" cy="102780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3555" name="Rectangle 3"/>
          <p:cNvSpPr>
            <a:spLocks/>
          </p:cNvSpPr>
          <p:nvPr/>
        </p:nvSpPr>
        <p:spPr bwMode="auto">
          <a:xfrm>
            <a:off x="133945" y="946547"/>
            <a:ext cx="8867180" cy="1857375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sz="2700" dirty="0">
              <a:latin typeface="Gorilla BT" pitchFamily="82" charset="0"/>
            </a:endParaRPr>
          </a:p>
        </p:txBody>
      </p:sp>
      <p:sp>
        <p:nvSpPr>
          <p:cNvPr id="23556" name="Rectangle 4"/>
          <p:cNvSpPr>
            <a:spLocks/>
          </p:cNvSpPr>
          <p:nvPr/>
        </p:nvSpPr>
        <p:spPr bwMode="auto">
          <a:xfrm>
            <a:off x="285750" y="925977"/>
            <a:ext cx="6804422" cy="18281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Start Your Day With A Prayer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Pray Before Your Meals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Slip Away to Pray Once Per Day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Pray at the End of a Long Day</a:t>
            </a:r>
          </a:p>
        </p:txBody>
      </p:sp>
      <p:sp>
        <p:nvSpPr>
          <p:cNvPr id="23557" name="Rectangle 8"/>
          <p:cNvSpPr>
            <a:spLocks/>
          </p:cNvSpPr>
          <p:nvPr/>
        </p:nvSpPr>
        <p:spPr bwMode="auto">
          <a:xfrm>
            <a:off x="116086" y="2937867"/>
            <a:ext cx="8867180" cy="1375172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sz="2700" dirty="0">
              <a:latin typeface="Gorilla BT" pitchFamily="82" charset="0"/>
            </a:endParaRPr>
          </a:p>
        </p:txBody>
      </p:sp>
      <p:sp>
        <p:nvSpPr>
          <p:cNvPr id="23558" name="Rectangle 10"/>
          <p:cNvSpPr>
            <a:spLocks/>
          </p:cNvSpPr>
          <p:nvPr/>
        </p:nvSpPr>
        <p:spPr bwMode="auto">
          <a:xfrm>
            <a:off x="125016" y="4446985"/>
            <a:ext cx="5965031" cy="2303859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>
              <a:latin typeface="Gorilla BT" pitchFamily="82" charset="0"/>
            </a:endParaRPr>
          </a:p>
        </p:txBody>
      </p:sp>
      <p:sp>
        <p:nvSpPr>
          <p:cNvPr id="23559" name="Rectangle 4"/>
          <p:cNvSpPr>
            <a:spLocks/>
          </p:cNvSpPr>
          <p:nvPr/>
        </p:nvSpPr>
        <p:spPr bwMode="auto">
          <a:xfrm>
            <a:off x="285750" y="2891326"/>
            <a:ext cx="6804422" cy="1371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5. Glorify God with a Thankful Heart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6. </a:t>
            </a:r>
            <a:r>
              <a:rPr lang="en-US" sz="2700" b="1" u="sng" dirty="0">
                <a:solidFill>
                  <a:srgbClr val="FFFFFF"/>
                </a:solidFill>
                <a:latin typeface="Gorilla BT" pitchFamily="82" charset="0"/>
              </a:rPr>
              <a:t>Plead for Him to Give You Wisdom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7. Ask God to Heal You Where it Hurts</a:t>
            </a:r>
          </a:p>
        </p:txBody>
      </p:sp>
      <p:sp>
        <p:nvSpPr>
          <p:cNvPr id="23560" name="Rectangle 4"/>
          <p:cNvSpPr>
            <a:spLocks/>
          </p:cNvSpPr>
          <p:nvPr/>
        </p:nvSpPr>
        <p:spPr bwMode="auto">
          <a:xfrm>
            <a:off x="285750" y="4498669"/>
            <a:ext cx="6804422" cy="1371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8. Pray For Those You Love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9. Pray With Those You Love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10. For Those who Don</a:t>
            </a:r>
            <a:r>
              <a:rPr lang="en-US" altLang="en-US" sz="2700" b="1" dirty="0">
                <a:solidFill>
                  <a:srgbClr val="FFFFFF"/>
                </a:solidFill>
                <a:latin typeface="Gorilla BT" pitchFamily="82" charset="0"/>
              </a:rPr>
              <a:t>’</a:t>
            </a: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t Love You</a:t>
            </a:r>
          </a:p>
        </p:txBody>
      </p:sp>
      <p:sp>
        <p:nvSpPr>
          <p:cNvPr id="23561" name="TextBox 1"/>
          <p:cNvSpPr txBox="1">
            <a:spLocks noChangeArrowheads="1"/>
          </p:cNvSpPr>
          <p:nvPr/>
        </p:nvSpPr>
        <p:spPr bwMode="auto">
          <a:xfrm>
            <a:off x="-1857375" y="-589359"/>
            <a:ext cx="32370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ctr" eaLnBrk="1" hangingPunct="1"/>
            <a:endParaRPr lang="en-US"/>
          </a:p>
        </p:txBody>
      </p:sp>
      <p:sp>
        <p:nvSpPr>
          <p:cNvPr id="23562" name="TextBox 2"/>
          <p:cNvSpPr txBox="1">
            <a:spLocks noChangeArrowheads="1"/>
          </p:cNvSpPr>
          <p:nvPr/>
        </p:nvSpPr>
        <p:spPr bwMode="auto">
          <a:xfrm>
            <a:off x="6983016" y="5795367"/>
            <a:ext cx="2303859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ctr" eaLnBrk="1" hangingPunct="1"/>
            <a:r>
              <a:rPr lang="en-US" sz="4200" dirty="0">
                <a:solidFill>
                  <a:schemeClr val="bg1"/>
                </a:solidFill>
                <a:latin typeface="Athelas Bold" pitchFamily="2" charset="0"/>
              </a:rPr>
              <a:t>Jesus</a:t>
            </a:r>
          </a:p>
        </p:txBody>
      </p:sp>
      <p:sp>
        <p:nvSpPr>
          <p:cNvPr id="23563" name="Rectangle 15"/>
          <p:cNvSpPr>
            <a:spLocks/>
          </p:cNvSpPr>
          <p:nvPr/>
        </p:nvSpPr>
        <p:spPr bwMode="auto">
          <a:xfrm>
            <a:off x="6883673" y="3167673"/>
            <a:ext cx="1974577" cy="415498"/>
          </a:xfrm>
          <a:prstGeom prst="rect">
            <a:avLst/>
          </a:prstGeom>
          <a:solidFill>
            <a:schemeClr val="bg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1" hangingPunct="1"/>
            <a:r>
              <a:rPr lang="en-US" sz="2700" b="1" dirty="0">
                <a:latin typeface="Calibri" pitchFamily="34" charset="0"/>
              </a:rPr>
              <a:t>Luke 6:11-16</a:t>
            </a:r>
          </a:p>
        </p:txBody>
      </p:sp>
      <p:sp>
        <p:nvSpPr>
          <p:cNvPr id="23564" name="Rectangle 11"/>
          <p:cNvSpPr>
            <a:spLocks/>
          </p:cNvSpPr>
          <p:nvPr/>
        </p:nvSpPr>
        <p:spPr bwMode="auto">
          <a:xfrm>
            <a:off x="714375" y="45765"/>
            <a:ext cx="7715250" cy="757907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1" hangingPunct="1"/>
            <a:r>
              <a:rPr lang="en-US" sz="4900" b="1" dirty="0">
                <a:latin typeface="Arial" pitchFamily="34" charset="0"/>
                <a:cs typeface="Arial" pitchFamily="34" charset="0"/>
              </a:rPr>
              <a:t>The Perfect Prayer Plan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97335" y="5867400"/>
            <a:ext cx="1294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JESUS</a:t>
            </a:r>
            <a:endParaRPr lang="en-US" sz="36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/>
        </p:nvSpPr>
        <p:spPr bwMode="auto">
          <a:xfrm>
            <a:off x="3050049" y="330309"/>
            <a:ext cx="3036088" cy="276999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b="1">
                <a:solidFill>
                  <a:schemeClr val="tx1"/>
                </a:solidFill>
                <a:latin typeface="Gorilla BT" pitchFamily="82" charset="0"/>
              </a:rPr>
              <a:t>The Perfect Template for Productive Prayer!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0688" y="-1334988"/>
            <a:ext cx="12223626" cy="102780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4579" name="Rectangle 3"/>
          <p:cNvSpPr>
            <a:spLocks/>
          </p:cNvSpPr>
          <p:nvPr/>
        </p:nvSpPr>
        <p:spPr bwMode="auto">
          <a:xfrm>
            <a:off x="133945" y="946547"/>
            <a:ext cx="8867180" cy="1857375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sz="2700" dirty="0">
              <a:latin typeface="Gorilla BT" pitchFamily="82" charset="0"/>
            </a:endParaRPr>
          </a:p>
        </p:txBody>
      </p:sp>
      <p:sp>
        <p:nvSpPr>
          <p:cNvPr id="24580" name="Rectangle 4"/>
          <p:cNvSpPr>
            <a:spLocks/>
          </p:cNvSpPr>
          <p:nvPr/>
        </p:nvSpPr>
        <p:spPr bwMode="auto">
          <a:xfrm>
            <a:off x="285750" y="925977"/>
            <a:ext cx="6804422" cy="18281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Start Your Day With A Prayer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Pray Before Your Meals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Slip Away to Pray Once Per Day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Pray at the End of a Long Day</a:t>
            </a:r>
          </a:p>
        </p:txBody>
      </p:sp>
      <p:sp>
        <p:nvSpPr>
          <p:cNvPr id="24581" name="Rectangle 8"/>
          <p:cNvSpPr>
            <a:spLocks/>
          </p:cNvSpPr>
          <p:nvPr/>
        </p:nvSpPr>
        <p:spPr bwMode="auto">
          <a:xfrm>
            <a:off x="116086" y="2937867"/>
            <a:ext cx="8867180" cy="1375172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sz="2700" dirty="0">
              <a:latin typeface="Gorilla BT" pitchFamily="82" charset="0"/>
            </a:endParaRPr>
          </a:p>
        </p:txBody>
      </p:sp>
      <p:sp>
        <p:nvSpPr>
          <p:cNvPr id="24582" name="Rectangle 10"/>
          <p:cNvSpPr>
            <a:spLocks/>
          </p:cNvSpPr>
          <p:nvPr/>
        </p:nvSpPr>
        <p:spPr bwMode="auto">
          <a:xfrm>
            <a:off x="125016" y="4446985"/>
            <a:ext cx="5965031" cy="2303859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>
              <a:latin typeface="Gorilla BT" pitchFamily="82" charset="0"/>
            </a:endParaRPr>
          </a:p>
        </p:txBody>
      </p:sp>
      <p:sp>
        <p:nvSpPr>
          <p:cNvPr id="24583" name="Rectangle 4"/>
          <p:cNvSpPr>
            <a:spLocks/>
          </p:cNvSpPr>
          <p:nvPr/>
        </p:nvSpPr>
        <p:spPr bwMode="auto">
          <a:xfrm>
            <a:off x="285750" y="2891326"/>
            <a:ext cx="6804422" cy="1371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5. Glorify God with a Thankful Heart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6. Plead for Him to Give You Wisdom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7. </a:t>
            </a:r>
            <a:r>
              <a:rPr lang="en-US" sz="2700" b="1" u="sng" dirty="0">
                <a:solidFill>
                  <a:srgbClr val="FFFFFF"/>
                </a:solidFill>
                <a:latin typeface="Gorilla BT" pitchFamily="82" charset="0"/>
              </a:rPr>
              <a:t>Ask God to Heal You Where it Hurts</a:t>
            </a:r>
          </a:p>
        </p:txBody>
      </p:sp>
      <p:sp>
        <p:nvSpPr>
          <p:cNvPr id="24584" name="Rectangle 4"/>
          <p:cNvSpPr>
            <a:spLocks/>
          </p:cNvSpPr>
          <p:nvPr/>
        </p:nvSpPr>
        <p:spPr bwMode="auto">
          <a:xfrm>
            <a:off x="285750" y="4498669"/>
            <a:ext cx="6804422" cy="1371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8. Pray For Those You Love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9. Pray With Those You Love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10. For Those who Don</a:t>
            </a:r>
            <a:r>
              <a:rPr lang="en-US" altLang="en-US" sz="2700" b="1" dirty="0">
                <a:solidFill>
                  <a:srgbClr val="FFFFFF"/>
                </a:solidFill>
                <a:latin typeface="Gorilla BT" pitchFamily="82" charset="0"/>
              </a:rPr>
              <a:t>’</a:t>
            </a: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t Love You</a:t>
            </a:r>
          </a:p>
        </p:txBody>
      </p:sp>
      <p:sp>
        <p:nvSpPr>
          <p:cNvPr id="24585" name="TextBox 1"/>
          <p:cNvSpPr txBox="1">
            <a:spLocks noChangeArrowheads="1"/>
          </p:cNvSpPr>
          <p:nvPr/>
        </p:nvSpPr>
        <p:spPr bwMode="auto">
          <a:xfrm>
            <a:off x="-1857375" y="-589359"/>
            <a:ext cx="32370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ctr" eaLnBrk="1" hangingPunct="1"/>
            <a:endParaRPr lang="en-US"/>
          </a:p>
        </p:txBody>
      </p:sp>
      <p:sp>
        <p:nvSpPr>
          <p:cNvPr id="24586" name="TextBox 2"/>
          <p:cNvSpPr txBox="1">
            <a:spLocks noChangeArrowheads="1"/>
          </p:cNvSpPr>
          <p:nvPr/>
        </p:nvSpPr>
        <p:spPr bwMode="auto">
          <a:xfrm>
            <a:off x="6983016" y="5795367"/>
            <a:ext cx="2303859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ctr" eaLnBrk="1" hangingPunct="1"/>
            <a:r>
              <a:rPr lang="en-US" sz="4200" dirty="0">
                <a:solidFill>
                  <a:schemeClr val="bg1"/>
                </a:solidFill>
                <a:latin typeface="Athelas Bold" pitchFamily="2" charset="0"/>
              </a:rPr>
              <a:t>Jesus</a:t>
            </a:r>
          </a:p>
        </p:txBody>
      </p:sp>
      <p:sp>
        <p:nvSpPr>
          <p:cNvPr id="24587" name="Rectangle 15"/>
          <p:cNvSpPr>
            <a:spLocks/>
          </p:cNvSpPr>
          <p:nvPr/>
        </p:nvSpPr>
        <p:spPr bwMode="auto">
          <a:xfrm>
            <a:off x="7097986" y="3165865"/>
            <a:ext cx="1599530" cy="830997"/>
          </a:xfrm>
          <a:prstGeom prst="rect">
            <a:avLst/>
          </a:prstGeom>
          <a:solidFill>
            <a:schemeClr val="bg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1" hangingPunct="1"/>
            <a:r>
              <a:rPr lang="en-US" sz="2700" b="1" dirty="0">
                <a:latin typeface="Calibri" pitchFamily="34" charset="0"/>
              </a:rPr>
              <a:t>Matthew</a:t>
            </a:r>
          </a:p>
          <a:p>
            <a:pPr algn="ctr" eaLnBrk="1" hangingPunct="1"/>
            <a:r>
              <a:rPr lang="en-US" sz="2700" b="1" dirty="0">
                <a:latin typeface="Calibri" pitchFamily="34" charset="0"/>
              </a:rPr>
              <a:t>26:36-39</a:t>
            </a:r>
          </a:p>
        </p:txBody>
      </p:sp>
      <p:sp>
        <p:nvSpPr>
          <p:cNvPr id="24588" name="Rectangle 11"/>
          <p:cNvSpPr>
            <a:spLocks/>
          </p:cNvSpPr>
          <p:nvPr/>
        </p:nvSpPr>
        <p:spPr bwMode="auto">
          <a:xfrm>
            <a:off x="714375" y="45765"/>
            <a:ext cx="7715250" cy="757907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1" hangingPunct="1"/>
            <a:r>
              <a:rPr lang="en-US" sz="4900" b="1" dirty="0">
                <a:latin typeface="Arial" pitchFamily="34" charset="0"/>
                <a:cs typeface="Arial" pitchFamily="34" charset="0"/>
              </a:rPr>
              <a:t>The Perfect Prayer Plan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97335" y="5867400"/>
            <a:ext cx="1294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JESUS</a:t>
            </a:r>
            <a:endParaRPr lang="en-US" sz="36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/>
        </p:nvSpPr>
        <p:spPr bwMode="auto">
          <a:xfrm>
            <a:off x="3050049" y="330309"/>
            <a:ext cx="3036088" cy="276999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b="1">
                <a:solidFill>
                  <a:schemeClr val="tx1"/>
                </a:solidFill>
                <a:latin typeface="Gorilla BT" pitchFamily="82" charset="0"/>
              </a:rPr>
              <a:t>The Perfect Template for Productive Prayer!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0688" y="-1334988"/>
            <a:ext cx="12223626" cy="102780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5603" name="Rectangle 3"/>
          <p:cNvSpPr>
            <a:spLocks/>
          </p:cNvSpPr>
          <p:nvPr/>
        </p:nvSpPr>
        <p:spPr bwMode="auto">
          <a:xfrm>
            <a:off x="133945" y="946547"/>
            <a:ext cx="8867180" cy="1857375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sz="2700" dirty="0">
              <a:latin typeface="Gorilla BT" pitchFamily="82" charset="0"/>
            </a:endParaRPr>
          </a:p>
        </p:txBody>
      </p:sp>
      <p:sp>
        <p:nvSpPr>
          <p:cNvPr id="25604" name="Rectangle 4"/>
          <p:cNvSpPr>
            <a:spLocks/>
          </p:cNvSpPr>
          <p:nvPr/>
        </p:nvSpPr>
        <p:spPr bwMode="auto">
          <a:xfrm>
            <a:off x="285750" y="925977"/>
            <a:ext cx="6804422" cy="18281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Start Your Day With A Prayer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Pray Before Your Meals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Slip Away to Pray Once Per Day</a:t>
            </a:r>
          </a:p>
          <a:p>
            <a:pPr marL="522368" indent="-522368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Pray at the End of a Long Day</a:t>
            </a:r>
          </a:p>
        </p:txBody>
      </p:sp>
      <p:sp>
        <p:nvSpPr>
          <p:cNvPr id="25605" name="Rectangle 8"/>
          <p:cNvSpPr>
            <a:spLocks/>
          </p:cNvSpPr>
          <p:nvPr/>
        </p:nvSpPr>
        <p:spPr bwMode="auto">
          <a:xfrm>
            <a:off x="116086" y="2937867"/>
            <a:ext cx="8867180" cy="1375172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sz="2700" dirty="0">
              <a:latin typeface="Gorilla BT" pitchFamily="82" charset="0"/>
            </a:endParaRPr>
          </a:p>
        </p:txBody>
      </p:sp>
      <p:sp>
        <p:nvSpPr>
          <p:cNvPr id="25606" name="Rectangle 10"/>
          <p:cNvSpPr>
            <a:spLocks/>
          </p:cNvSpPr>
          <p:nvPr/>
        </p:nvSpPr>
        <p:spPr bwMode="auto">
          <a:xfrm>
            <a:off x="125016" y="4446985"/>
            <a:ext cx="5965031" cy="2303859"/>
          </a:xfrm>
          <a:prstGeom prst="rect">
            <a:avLst/>
          </a:prstGeom>
          <a:solidFill>
            <a:srgbClr val="000000"/>
          </a:solidFill>
          <a:ln w="254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>
              <a:latin typeface="Gorilla BT" pitchFamily="82" charset="0"/>
            </a:endParaRPr>
          </a:p>
        </p:txBody>
      </p:sp>
      <p:sp>
        <p:nvSpPr>
          <p:cNvPr id="25607" name="Rectangle 4"/>
          <p:cNvSpPr>
            <a:spLocks/>
          </p:cNvSpPr>
          <p:nvPr/>
        </p:nvSpPr>
        <p:spPr bwMode="auto">
          <a:xfrm>
            <a:off x="285750" y="2891326"/>
            <a:ext cx="6804422" cy="1371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5. Glorify God with a Thankful Heart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6. Plead for Him to Give You Wisdom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7. Ask God to Heal You Where it Hurts</a:t>
            </a:r>
          </a:p>
        </p:txBody>
      </p:sp>
      <p:sp>
        <p:nvSpPr>
          <p:cNvPr id="25608" name="Rectangle 4"/>
          <p:cNvSpPr>
            <a:spLocks/>
          </p:cNvSpPr>
          <p:nvPr/>
        </p:nvSpPr>
        <p:spPr bwMode="auto">
          <a:xfrm>
            <a:off x="285750" y="4498668"/>
            <a:ext cx="6804422" cy="1371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8. </a:t>
            </a:r>
            <a:r>
              <a:rPr lang="en-US" sz="2700" b="1" u="sng" dirty="0">
                <a:solidFill>
                  <a:srgbClr val="FFFFFF"/>
                </a:solidFill>
                <a:latin typeface="Gorilla BT" pitchFamily="82" charset="0"/>
              </a:rPr>
              <a:t>Pray For Those You Love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9. Pray With Those You Love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10. For Those who Don</a:t>
            </a:r>
            <a:r>
              <a:rPr lang="en-US" altLang="en-US" sz="2700" b="1" dirty="0">
                <a:solidFill>
                  <a:srgbClr val="FFFFFF"/>
                </a:solidFill>
                <a:latin typeface="Gorilla BT" pitchFamily="82" charset="0"/>
              </a:rPr>
              <a:t>’</a:t>
            </a:r>
            <a:r>
              <a:rPr lang="en-US" sz="2700" b="1" dirty="0">
                <a:solidFill>
                  <a:srgbClr val="FFFFFF"/>
                </a:solidFill>
                <a:latin typeface="Gorilla BT" pitchFamily="82" charset="0"/>
              </a:rPr>
              <a:t>t Love You</a:t>
            </a:r>
          </a:p>
        </p:txBody>
      </p:sp>
      <p:sp>
        <p:nvSpPr>
          <p:cNvPr id="25609" name="TextBox 1"/>
          <p:cNvSpPr txBox="1">
            <a:spLocks noChangeArrowheads="1"/>
          </p:cNvSpPr>
          <p:nvPr/>
        </p:nvSpPr>
        <p:spPr bwMode="auto">
          <a:xfrm>
            <a:off x="-1857375" y="-589359"/>
            <a:ext cx="32370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ctr" eaLnBrk="1" hangingPunct="1"/>
            <a:endParaRPr lang="en-US"/>
          </a:p>
        </p:txBody>
      </p:sp>
      <p:sp>
        <p:nvSpPr>
          <p:cNvPr id="25610" name="TextBox 2"/>
          <p:cNvSpPr txBox="1">
            <a:spLocks noChangeArrowheads="1"/>
          </p:cNvSpPr>
          <p:nvPr/>
        </p:nvSpPr>
        <p:spPr bwMode="auto">
          <a:xfrm>
            <a:off x="6983016" y="5795367"/>
            <a:ext cx="2303859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ctr" eaLnBrk="1" hangingPunct="1"/>
            <a:r>
              <a:rPr lang="en-US" sz="4200" dirty="0">
                <a:solidFill>
                  <a:schemeClr val="bg1"/>
                </a:solidFill>
                <a:latin typeface="Athelas Bold" pitchFamily="2" charset="0"/>
              </a:rPr>
              <a:t>Jesus</a:t>
            </a:r>
          </a:p>
        </p:txBody>
      </p:sp>
      <p:sp>
        <p:nvSpPr>
          <p:cNvPr id="25611" name="Rectangle 15"/>
          <p:cNvSpPr>
            <a:spLocks/>
          </p:cNvSpPr>
          <p:nvPr/>
        </p:nvSpPr>
        <p:spPr bwMode="auto">
          <a:xfrm>
            <a:off x="2053828" y="6060892"/>
            <a:ext cx="2143125" cy="415498"/>
          </a:xfrm>
          <a:prstGeom prst="rect">
            <a:avLst/>
          </a:prstGeom>
          <a:solidFill>
            <a:schemeClr val="bg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1" hangingPunct="1"/>
            <a:r>
              <a:rPr lang="en-US" sz="2700" b="1" dirty="0">
                <a:latin typeface="Calibri" pitchFamily="34" charset="0"/>
              </a:rPr>
              <a:t>John 17:9-17</a:t>
            </a:r>
          </a:p>
        </p:txBody>
      </p:sp>
      <p:sp>
        <p:nvSpPr>
          <p:cNvPr id="25612" name="Rectangle 11"/>
          <p:cNvSpPr>
            <a:spLocks/>
          </p:cNvSpPr>
          <p:nvPr/>
        </p:nvSpPr>
        <p:spPr bwMode="auto">
          <a:xfrm>
            <a:off x="714375" y="45765"/>
            <a:ext cx="7715250" cy="757907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0AC24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1" hangingPunct="1"/>
            <a:r>
              <a:rPr lang="en-US" sz="4900" b="1" dirty="0">
                <a:latin typeface="Arial" pitchFamily="34" charset="0"/>
                <a:cs typeface="Arial" pitchFamily="34" charset="0"/>
              </a:rPr>
              <a:t>The Perfect Prayer Plan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97335" y="5867400"/>
            <a:ext cx="1294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JESUS</a:t>
            </a:r>
            <a:endParaRPr lang="en-US" sz="36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1066</Words>
  <Application>Microsoft Office PowerPoint</Application>
  <PresentationFormat>On-screen Show (4:3)</PresentationFormat>
  <Paragraphs>179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AQ2 Technologies, LLC.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cp:lastModifiedBy>SHCOC</cp:lastModifiedBy>
  <cp:revision>14</cp:revision>
  <dcterms:created xsi:type="dcterms:W3CDTF">2008-03-16T18:22:36Z</dcterms:created>
  <dcterms:modified xsi:type="dcterms:W3CDTF">2017-10-08T02:16:01Z</dcterms:modified>
</cp:coreProperties>
</file>