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Proxima Nova"/>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ProximaNova-bold.fntdata"/><Relationship Id="rId11" Type="http://schemas.openxmlformats.org/officeDocument/2006/relationships/slide" Target="slides/slide7.xml"/><Relationship Id="rId22" Type="http://schemas.openxmlformats.org/officeDocument/2006/relationships/font" Target="fonts/ProximaNova-boldItalic.fntdata"/><Relationship Id="rId10" Type="http://schemas.openxmlformats.org/officeDocument/2006/relationships/slide" Target="slides/slide6.xml"/><Relationship Id="rId21" Type="http://schemas.openxmlformats.org/officeDocument/2006/relationships/font" Target="fonts/ProximaNova-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ProximaNova-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3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600" cy="19179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600" cy="901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200" cy="1509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11700" y="1885050"/>
            <a:ext cx="8520600" cy="912000"/>
          </a:xfrm>
          <a:prstGeom prst="rect">
            <a:avLst/>
          </a:prstGeom>
        </p:spPr>
        <p:txBody>
          <a:bodyPr anchorCtr="0" anchor="b" bIns="91425" lIns="91425" rIns="91425" tIns="91425">
            <a:noAutofit/>
          </a:bodyPr>
          <a:lstStyle/>
          <a:p>
            <a:pPr lvl="0" algn="ctr">
              <a:spcBef>
                <a:spcPts val="0"/>
              </a:spcBef>
              <a:buNone/>
            </a:pPr>
            <a:r>
              <a:rPr lang="en"/>
              <a:t>Opportunity vs Obstacle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Prayer</a:t>
            </a:r>
          </a:p>
        </p:txBody>
      </p:sp>
      <p:sp>
        <p:nvSpPr>
          <p:cNvPr id="113" name="Shape 11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1400">
              <a:solidFill>
                <a:schemeClr val="dk1"/>
              </a:solidFill>
              <a:highlight>
                <a:srgbClr val="FFFFFF"/>
              </a:highlight>
              <a:latin typeface="Verdana"/>
              <a:ea typeface="Verdana"/>
              <a:cs typeface="Verdana"/>
              <a:sym typeface="Verdana"/>
            </a:endParaRPr>
          </a:p>
          <a:p>
            <a:pPr indent="-228600" lvl="0" marL="457200" rtl="0">
              <a:spcBef>
                <a:spcPts val="0"/>
              </a:spcBef>
              <a:spcAft>
                <a:spcPts val="0"/>
              </a:spcAft>
              <a:buClr>
                <a:schemeClr val="dk1"/>
              </a:buClr>
              <a:buFont typeface="Verdana"/>
              <a:buChar char="●"/>
            </a:pPr>
            <a:r>
              <a:rPr lang="en">
                <a:solidFill>
                  <a:schemeClr val="dk1"/>
                </a:solidFill>
                <a:highlight>
                  <a:srgbClr val="FFFFFF"/>
                </a:highlight>
                <a:latin typeface="Verdana"/>
                <a:ea typeface="Verdana"/>
                <a:cs typeface="Verdana"/>
                <a:sym typeface="Verdana"/>
              </a:rPr>
              <a:t>It’s his plan and he knows what you need </a:t>
            </a:r>
          </a:p>
          <a:p>
            <a:pPr indent="-228600" lvl="0" marL="457200" rtl="0">
              <a:spcBef>
                <a:spcPts val="0"/>
              </a:spcBef>
              <a:spcAft>
                <a:spcPts val="0"/>
              </a:spcAft>
              <a:buClr>
                <a:schemeClr val="dk1"/>
              </a:buClr>
              <a:buFont typeface="Verdana"/>
              <a:buChar char="●"/>
            </a:pPr>
            <a:r>
              <a:rPr lang="en">
                <a:solidFill>
                  <a:schemeClr val="dk1"/>
                </a:solidFill>
                <a:highlight>
                  <a:srgbClr val="FFFFFF"/>
                </a:highlight>
                <a:latin typeface="Verdana"/>
                <a:ea typeface="Verdana"/>
                <a:cs typeface="Verdana"/>
                <a:sym typeface="Verdana"/>
              </a:rPr>
              <a:t>If you ask him, he will give it to you</a:t>
            </a:r>
          </a:p>
          <a:p>
            <a:pPr lvl="0" rtl="0">
              <a:spcBef>
                <a:spcPts val="0"/>
              </a:spcBef>
              <a:spcAft>
                <a:spcPts val="0"/>
              </a:spcAft>
              <a:buNone/>
            </a:pPr>
            <a:r>
              <a:t/>
            </a:r>
            <a:endParaRPr>
              <a:solidFill>
                <a:schemeClr val="dk1"/>
              </a:solidFill>
              <a:highlight>
                <a:srgbClr val="FFFFFF"/>
              </a:highlight>
              <a:latin typeface="Verdana"/>
              <a:ea typeface="Verdana"/>
              <a:cs typeface="Verdana"/>
              <a:sym typeface="Verdana"/>
            </a:endParaRPr>
          </a:p>
          <a:p>
            <a:pPr lvl="0" rtl="0">
              <a:spcBef>
                <a:spcPts val="0"/>
              </a:spcBef>
              <a:spcAft>
                <a:spcPts val="0"/>
              </a:spcAft>
              <a:buNone/>
            </a:pPr>
            <a:r>
              <a:rPr lang="en">
                <a:solidFill>
                  <a:schemeClr val="dk1"/>
                </a:solidFill>
                <a:highlight>
                  <a:srgbClr val="FFFFFF"/>
                </a:highlight>
                <a:latin typeface="Verdana"/>
                <a:ea typeface="Verdana"/>
                <a:cs typeface="Verdana"/>
                <a:sym typeface="Verdana"/>
              </a:rPr>
              <a:t>Matt 7:7&amp;8 </a:t>
            </a:r>
          </a:p>
          <a:p>
            <a:pPr lvl="0" rtl="0">
              <a:spcBef>
                <a:spcPts val="0"/>
              </a:spcBef>
              <a:spcAft>
                <a:spcPts val="0"/>
              </a:spcAft>
              <a:buClr>
                <a:schemeClr val="dk1"/>
              </a:buClr>
              <a:buSzPct val="61111"/>
              <a:buFont typeface="Arial"/>
              <a:buNone/>
            </a:pPr>
            <a:r>
              <a:rPr lang="en">
                <a:solidFill>
                  <a:schemeClr val="dk1"/>
                </a:solidFill>
                <a:highlight>
                  <a:srgbClr val="FFFFFF"/>
                </a:highlight>
                <a:latin typeface="Verdana"/>
                <a:ea typeface="Verdana"/>
                <a:cs typeface="Verdana"/>
                <a:sym typeface="Verdana"/>
              </a:rPr>
              <a:t>“ </a:t>
            </a:r>
            <a:r>
              <a:rPr b="1" lang="en">
                <a:solidFill>
                  <a:schemeClr val="dk1"/>
                </a:solidFill>
                <a:highlight>
                  <a:srgbClr val="FFFFFF"/>
                </a:highlight>
                <a:latin typeface="Verdana"/>
                <a:ea typeface="Verdana"/>
                <a:cs typeface="Verdana"/>
                <a:sym typeface="Verdana"/>
              </a:rPr>
              <a:t>7</a:t>
            </a:r>
            <a:r>
              <a:rPr lang="en">
                <a:solidFill>
                  <a:schemeClr val="dk1"/>
                </a:solidFill>
                <a:highlight>
                  <a:srgbClr val="FFFFFF"/>
                </a:highlight>
                <a:latin typeface="Verdana"/>
                <a:ea typeface="Verdana"/>
                <a:cs typeface="Verdana"/>
                <a:sym typeface="Verdana"/>
              </a:rPr>
              <a:t> ‘Ask, and it will be given to you; seek, and you will find; knock, and it will be opened to you. </a:t>
            </a:r>
            <a:r>
              <a:rPr b="1" lang="en">
                <a:solidFill>
                  <a:schemeClr val="dk1"/>
                </a:solidFill>
                <a:highlight>
                  <a:srgbClr val="FFFFFF"/>
                </a:highlight>
                <a:latin typeface="Verdana"/>
                <a:ea typeface="Verdana"/>
                <a:cs typeface="Verdana"/>
                <a:sym typeface="Verdana"/>
              </a:rPr>
              <a:t>8</a:t>
            </a:r>
            <a:r>
              <a:rPr lang="en">
                <a:solidFill>
                  <a:schemeClr val="dk1"/>
                </a:solidFill>
                <a:highlight>
                  <a:srgbClr val="FFFFFF"/>
                </a:highlight>
                <a:latin typeface="Verdana"/>
                <a:ea typeface="Verdana"/>
                <a:cs typeface="Verdana"/>
                <a:sym typeface="Verdana"/>
              </a:rPr>
              <a:t> For everyone who asks receives, and the one who seeks finds, and to the one who knocks it will be opened.”</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rgbClr val="000000"/>
              </a:buClr>
              <a:buSzPct val="39285"/>
              <a:buFont typeface="Arial"/>
              <a:buNone/>
            </a:pPr>
            <a:r>
              <a:rPr lang="en"/>
              <a:t>The Intent</a:t>
            </a:r>
          </a:p>
        </p:txBody>
      </p:sp>
      <p:sp>
        <p:nvSpPr>
          <p:cNvPr id="119" name="Shape 119"/>
          <p:cNvSpPr txBox="1"/>
          <p:nvPr>
            <p:ph idx="1" type="body"/>
          </p:nvPr>
        </p:nvSpPr>
        <p:spPr>
          <a:xfrm>
            <a:off x="311700" y="923875"/>
            <a:ext cx="8520600" cy="3416400"/>
          </a:xfrm>
          <a:prstGeom prst="rect">
            <a:avLst/>
          </a:prstGeom>
        </p:spPr>
        <p:txBody>
          <a:bodyPr anchorCtr="0" anchor="t" bIns="91425" lIns="91425" rIns="91425" tIns="91425">
            <a:noAutofit/>
          </a:bodyPr>
          <a:lstStyle/>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Can depend on the person</a:t>
            </a: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The exact path or choice may not matter</a:t>
            </a: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There may be no right answer</a:t>
            </a: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It may not “matter”</a:t>
            </a:r>
          </a:p>
          <a:p>
            <a:pPr lvl="0" rtl="0">
              <a:spcBef>
                <a:spcPts val="0"/>
              </a:spcBef>
              <a:spcAft>
                <a:spcPts val="0"/>
              </a:spcAft>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None/>
            </a:pPr>
            <a:r>
              <a:rPr lang="en" sz="1400">
                <a:solidFill>
                  <a:schemeClr val="dk1"/>
                </a:solidFill>
                <a:highlight>
                  <a:srgbClr val="FFFFFF"/>
                </a:highlight>
                <a:latin typeface="Verdana"/>
                <a:ea typeface="Verdana"/>
                <a:cs typeface="Verdana"/>
                <a:sym typeface="Verdana"/>
              </a:rPr>
              <a:t>Micah 6:8 </a:t>
            </a: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“He has told you, O man, what is good; and what does the LORD require of you but to do justice, and to love kindness, and to walk humbly with your God?” </a:t>
            </a:r>
          </a:p>
          <a:p>
            <a:pPr lvl="0" rtl="0">
              <a:spcBef>
                <a:spcPts val="0"/>
              </a:spcBef>
              <a:spcAft>
                <a:spcPts val="0"/>
              </a:spcAft>
              <a:buClr>
                <a:schemeClr val="dk1"/>
              </a:buClr>
              <a:buSzPct val="78571"/>
              <a:buFont typeface="Arial"/>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None/>
            </a:pPr>
            <a:r>
              <a:rPr lang="en" sz="1400">
                <a:solidFill>
                  <a:schemeClr val="dk1"/>
                </a:solidFill>
                <a:highlight>
                  <a:srgbClr val="FFFFFF"/>
                </a:highlight>
                <a:latin typeface="Verdana"/>
                <a:ea typeface="Verdana"/>
                <a:cs typeface="Verdana"/>
                <a:sym typeface="Verdana"/>
              </a:rPr>
              <a:t>Psalm 24:5 </a:t>
            </a: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“He will receive blessing from the LORD and righteousness from the God of his salvation.”</a:t>
            </a:r>
          </a:p>
          <a:p>
            <a:pPr lvl="0" rtl="0">
              <a:spcBef>
                <a:spcPts val="0"/>
              </a:spcBef>
              <a:spcAft>
                <a:spcPts val="0"/>
              </a:spcAft>
              <a:buClr>
                <a:schemeClr val="dk1"/>
              </a:buClr>
              <a:buSzPct val="78571"/>
              <a:buFont typeface="Arial"/>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None/>
            </a:pPr>
            <a:r>
              <a:rPr lang="en" sz="1400">
                <a:solidFill>
                  <a:schemeClr val="dk1"/>
                </a:solidFill>
                <a:highlight>
                  <a:srgbClr val="FFFFFF"/>
                </a:highlight>
                <a:latin typeface="Verdana"/>
                <a:ea typeface="Verdana"/>
                <a:cs typeface="Verdana"/>
                <a:sym typeface="Verdana"/>
              </a:rPr>
              <a:t>Psalm 16:11 “</a:t>
            </a: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You make known to me the path of life; in your presence there is fullness of joy; at your right hand are pleasures forevermore.“</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God’s Will Be Done</a:t>
            </a:r>
          </a:p>
        </p:txBody>
      </p:sp>
      <p:sp>
        <p:nvSpPr>
          <p:cNvPr id="125" name="Shape 12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No worries, even if we choose the wrong one</a:t>
            </a: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No matter what in the end God’s will will be done</a:t>
            </a:r>
          </a:p>
          <a:p>
            <a:pPr lvl="0" rtl="0">
              <a:spcBef>
                <a:spcPts val="0"/>
              </a:spcBef>
              <a:spcAft>
                <a:spcPts val="0"/>
              </a:spcAft>
              <a:buClr>
                <a:schemeClr val="dk1"/>
              </a:buClr>
              <a:buSzPct val="78571"/>
              <a:buFont typeface="Arial"/>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Jere 1:7 “But the LORD said to me, "Do not say, 'I am only a youth'; for to all to whom I send you, you shall go, and whatever I command you, you shall speak”</a:t>
            </a:r>
          </a:p>
          <a:p>
            <a:pPr lvl="0" rtl="0">
              <a:spcBef>
                <a:spcPts val="0"/>
              </a:spcBef>
              <a:spcAft>
                <a:spcPts val="0"/>
              </a:spcAft>
              <a:buClr>
                <a:schemeClr val="dk1"/>
              </a:buClr>
              <a:buSzPct val="78571"/>
              <a:buFont typeface="Arial"/>
              <a:buNone/>
            </a:pPr>
            <a:r>
              <a:t/>
            </a:r>
            <a:endParaRPr sz="1400">
              <a:solidFill>
                <a:schemeClr val="dk1"/>
              </a:solidFill>
              <a:highlight>
                <a:srgbClr val="FFFFFF"/>
              </a:highlight>
              <a:latin typeface="Verdana"/>
              <a:ea typeface="Verdana"/>
              <a:cs typeface="Verdana"/>
              <a:sym typeface="Verdana"/>
            </a:endParaRP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Jonah → no matter how he tried to  hinder or avoid it, God’s words were fulfilled </a:t>
            </a: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Turns curses into blessings</a:t>
            </a: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The story of Balaam</a:t>
            </a:r>
          </a:p>
          <a:p>
            <a:pPr lvl="0" rtl="0">
              <a:spcBef>
                <a:spcPts val="0"/>
              </a:spcBef>
              <a:spcAft>
                <a:spcPts val="0"/>
              </a:spcAft>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None/>
            </a:pPr>
            <a:r>
              <a:rPr lang="en" sz="1400">
                <a:solidFill>
                  <a:schemeClr val="dk1"/>
                </a:solidFill>
                <a:highlight>
                  <a:srgbClr val="FFFFFF"/>
                </a:highlight>
                <a:latin typeface="Verdana"/>
                <a:ea typeface="Verdana"/>
                <a:cs typeface="Verdana"/>
                <a:sym typeface="Verdana"/>
              </a:rPr>
              <a:t>Deu 23:5 </a:t>
            </a: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“But the LORD your God would not listen to Balaam; instead the LORD your God turned the curse into a blessing for you, because the LORD your God loved you.”</a:t>
            </a:r>
          </a:p>
          <a:p>
            <a:pPr lv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Confusion</a:t>
            </a:r>
          </a:p>
        </p:txBody>
      </p:sp>
      <p:sp>
        <p:nvSpPr>
          <p:cNvPr id="131" name="Shape 13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None/>
            </a:pPr>
            <a:r>
              <a:rPr lang="en" sz="2400">
                <a:solidFill>
                  <a:schemeClr val="dk1"/>
                </a:solidFill>
                <a:highlight>
                  <a:srgbClr val="FFFFFF"/>
                </a:highlight>
                <a:latin typeface="Verdana"/>
                <a:ea typeface="Verdana"/>
                <a:cs typeface="Verdana"/>
                <a:sym typeface="Verdana"/>
              </a:rPr>
              <a:t>I Cor 14:33 </a:t>
            </a:r>
          </a:p>
          <a:p>
            <a:pPr lvl="0" rtl="0">
              <a:spcBef>
                <a:spcPts val="0"/>
              </a:spcBef>
              <a:spcAft>
                <a:spcPts val="0"/>
              </a:spcAft>
              <a:buClr>
                <a:schemeClr val="dk1"/>
              </a:buClr>
              <a:buSzPct val="45833"/>
              <a:buFont typeface="Arial"/>
              <a:buNone/>
            </a:pPr>
            <a:r>
              <a:rPr lang="en" sz="2400">
                <a:solidFill>
                  <a:schemeClr val="dk1"/>
                </a:solidFill>
                <a:highlight>
                  <a:srgbClr val="FFFFFF"/>
                </a:highlight>
                <a:latin typeface="Verdana"/>
                <a:ea typeface="Verdana"/>
                <a:cs typeface="Verdana"/>
                <a:sym typeface="Verdana"/>
              </a:rPr>
              <a:t>“For God is not a God of confusion but of peace. As in all the churches of the saints,”</a:t>
            </a:r>
          </a:p>
          <a:p>
            <a:pPr lvl="0" rtl="0">
              <a:spcBef>
                <a:spcPts val="0"/>
              </a:spcBef>
              <a:spcAft>
                <a:spcPts val="0"/>
              </a:spcAft>
              <a:buClr>
                <a:schemeClr val="dk1"/>
              </a:buClr>
              <a:buSzPct val="45833"/>
              <a:buFont typeface="Arial"/>
              <a:buNone/>
            </a:pPr>
            <a:r>
              <a:t/>
            </a:r>
            <a:endParaRPr sz="2400">
              <a:solidFill>
                <a:schemeClr val="dk1"/>
              </a:solidFill>
              <a:highlight>
                <a:srgbClr val="FFFFFF"/>
              </a:highlight>
              <a:latin typeface="Verdana"/>
              <a:ea typeface="Verdana"/>
              <a:cs typeface="Verdana"/>
              <a:sym typeface="Verdana"/>
            </a:endParaRPr>
          </a:p>
          <a:p>
            <a:pPr indent="-381000" lvl="0" marL="457200" rtl="0">
              <a:spcBef>
                <a:spcPts val="0"/>
              </a:spcBef>
              <a:spcAft>
                <a:spcPts val="0"/>
              </a:spcAft>
              <a:buClr>
                <a:schemeClr val="dk1"/>
              </a:buClr>
              <a:buSzPct val="100000"/>
              <a:buFont typeface="Verdana"/>
              <a:buChar char="●"/>
            </a:pPr>
            <a:r>
              <a:rPr lang="en" sz="2400">
                <a:solidFill>
                  <a:schemeClr val="dk1"/>
                </a:solidFill>
                <a:highlight>
                  <a:srgbClr val="FFFFFF"/>
                </a:highlight>
                <a:latin typeface="Verdana"/>
                <a:ea typeface="Verdana"/>
                <a:cs typeface="Verdana"/>
                <a:sym typeface="Verdana"/>
              </a:rPr>
              <a:t>Take a step back </a:t>
            </a:r>
          </a:p>
          <a:p>
            <a:pPr indent="-381000" lvl="0" marL="457200" rtl="0">
              <a:spcBef>
                <a:spcPts val="0"/>
              </a:spcBef>
              <a:spcAft>
                <a:spcPts val="0"/>
              </a:spcAft>
              <a:buClr>
                <a:schemeClr val="dk1"/>
              </a:buClr>
              <a:buSzPct val="100000"/>
              <a:buFont typeface="Verdana"/>
              <a:buChar char="●"/>
            </a:pPr>
            <a:r>
              <a:rPr lang="en" sz="2400">
                <a:solidFill>
                  <a:schemeClr val="dk1"/>
                </a:solidFill>
                <a:highlight>
                  <a:srgbClr val="FFFFFF"/>
                </a:highlight>
                <a:latin typeface="Verdana"/>
                <a:ea typeface="Verdana"/>
                <a:cs typeface="Verdana"/>
                <a:sym typeface="Verdana"/>
              </a:rPr>
              <a:t>We have a tendency to overreact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Conclusion</a:t>
            </a:r>
          </a:p>
        </p:txBody>
      </p:sp>
      <p:sp>
        <p:nvSpPr>
          <p:cNvPr id="137" name="Shape 13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spcBef>
                <a:spcPts val="0"/>
              </a:spcBef>
              <a:spcAft>
                <a:spcPts val="0"/>
              </a:spcAft>
              <a:buClr>
                <a:schemeClr val="dk1"/>
              </a:buClr>
              <a:buSzPct val="100000"/>
              <a:buFont typeface="Verdana"/>
              <a:buChar char="●"/>
            </a:pPr>
            <a:r>
              <a:rPr lang="en" sz="2400">
                <a:solidFill>
                  <a:schemeClr val="dk1"/>
                </a:solidFill>
                <a:highlight>
                  <a:srgbClr val="FFFFFF"/>
                </a:highlight>
                <a:latin typeface="Verdana"/>
                <a:ea typeface="Verdana"/>
                <a:cs typeface="Verdana"/>
                <a:sym typeface="Verdana"/>
              </a:rPr>
              <a:t>Opportunities are pathways of faith in God</a:t>
            </a:r>
          </a:p>
          <a:p>
            <a:pPr lvl="0" rtl="0">
              <a:spcBef>
                <a:spcPts val="0"/>
              </a:spcBef>
              <a:spcAft>
                <a:spcPts val="0"/>
              </a:spcAft>
              <a:buNone/>
            </a:pPr>
            <a:r>
              <a:t/>
            </a:r>
            <a:endParaRPr sz="2400">
              <a:solidFill>
                <a:schemeClr val="dk1"/>
              </a:solidFill>
              <a:highlight>
                <a:srgbClr val="FFFFFF"/>
              </a:highlight>
              <a:latin typeface="Verdana"/>
              <a:ea typeface="Verdana"/>
              <a:cs typeface="Verdana"/>
              <a:sym typeface="Verdana"/>
            </a:endParaRPr>
          </a:p>
          <a:p>
            <a:pPr indent="-381000" lvl="0" marL="457200" rtl="0">
              <a:spcBef>
                <a:spcPts val="0"/>
              </a:spcBef>
              <a:spcAft>
                <a:spcPts val="0"/>
              </a:spcAft>
              <a:buClr>
                <a:schemeClr val="dk1"/>
              </a:buClr>
              <a:buSzPct val="100000"/>
              <a:buFont typeface="Verdana"/>
              <a:buChar char="●"/>
            </a:pPr>
            <a:r>
              <a:rPr lang="en" sz="2400">
                <a:solidFill>
                  <a:schemeClr val="dk1"/>
                </a:solidFill>
                <a:highlight>
                  <a:srgbClr val="FFFFFF"/>
                </a:highlight>
                <a:latin typeface="Verdana"/>
                <a:ea typeface="Verdana"/>
                <a:cs typeface="Verdana"/>
                <a:sym typeface="Verdana"/>
              </a:rPr>
              <a:t>Obstacles are paths of faith in the world</a:t>
            </a:r>
          </a:p>
          <a:p>
            <a:pPr lvl="0" rtl="0">
              <a:spcBef>
                <a:spcPts val="0"/>
              </a:spcBef>
              <a:spcAft>
                <a:spcPts val="0"/>
              </a:spcAft>
              <a:buNone/>
            </a:pPr>
            <a:r>
              <a:t/>
            </a:r>
            <a:endParaRPr sz="2400">
              <a:solidFill>
                <a:schemeClr val="dk1"/>
              </a:solidFill>
              <a:highlight>
                <a:srgbClr val="FFFFFF"/>
              </a:highlight>
              <a:latin typeface="Verdana"/>
              <a:ea typeface="Verdana"/>
              <a:cs typeface="Verdana"/>
              <a:sym typeface="Verdana"/>
            </a:endParaRPr>
          </a:p>
          <a:p>
            <a:pPr indent="-381000" lvl="0" marL="457200" rtl="0">
              <a:spcBef>
                <a:spcPts val="0"/>
              </a:spcBef>
              <a:spcAft>
                <a:spcPts val="0"/>
              </a:spcAft>
              <a:buClr>
                <a:schemeClr val="dk1"/>
              </a:buClr>
              <a:buSzPct val="100000"/>
              <a:buFont typeface="Verdana"/>
              <a:buChar char="●"/>
            </a:pPr>
            <a:r>
              <a:rPr lang="en" sz="2400">
                <a:solidFill>
                  <a:schemeClr val="dk1"/>
                </a:solidFill>
                <a:highlight>
                  <a:srgbClr val="FFFFFF"/>
                </a:highlight>
                <a:latin typeface="Verdana"/>
                <a:ea typeface="Verdana"/>
                <a:cs typeface="Verdana"/>
                <a:sym typeface="Verdana"/>
              </a:rPr>
              <a:t>We can differentiate between the two</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Opportunity</a:t>
            </a:r>
          </a:p>
        </p:txBody>
      </p:sp>
      <p:sp>
        <p:nvSpPr>
          <p:cNvPr id="65" name="Shape 6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17500" lvl="0" marL="457200" rtl="0">
              <a:spcBef>
                <a:spcPts val="0"/>
              </a:spcBef>
              <a:spcAft>
                <a:spcPts val="0"/>
              </a:spcAft>
              <a:buClr>
                <a:schemeClr val="dk1"/>
              </a:buClr>
              <a:buSzPct val="100000"/>
              <a:buFont typeface="Verdana"/>
              <a:buAutoNum type="arabicPeriod"/>
            </a:pPr>
            <a:r>
              <a:rPr lang="en" sz="1400">
                <a:solidFill>
                  <a:schemeClr val="dk1"/>
                </a:solidFill>
                <a:highlight>
                  <a:srgbClr val="FFFFFF"/>
                </a:highlight>
                <a:latin typeface="Verdana"/>
                <a:ea typeface="Verdana"/>
                <a:cs typeface="Verdana"/>
                <a:sym typeface="Verdana"/>
              </a:rPr>
              <a:t>an appropriate or favorable time or occasion</a:t>
            </a:r>
          </a:p>
          <a:p>
            <a:pPr indent="-317500" lvl="0" marL="457200" rtl="0">
              <a:spcBef>
                <a:spcPts val="0"/>
              </a:spcBef>
              <a:spcAft>
                <a:spcPts val="0"/>
              </a:spcAft>
              <a:buClr>
                <a:schemeClr val="dk1"/>
              </a:buClr>
              <a:buSzPct val="100000"/>
              <a:buFont typeface="Verdana"/>
              <a:buAutoNum type="arabicPeriod"/>
            </a:pPr>
            <a:r>
              <a:rPr lang="en" sz="1400">
                <a:solidFill>
                  <a:schemeClr val="dk1"/>
                </a:solidFill>
                <a:highlight>
                  <a:srgbClr val="FFFFFF"/>
                </a:highlight>
                <a:latin typeface="Verdana"/>
                <a:ea typeface="Verdana"/>
                <a:cs typeface="Verdana"/>
                <a:sym typeface="Verdana"/>
              </a:rPr>
              <a:t>a situation or condition favorable for attainment of a goal</a:t>
            </a:r>
          </a:p>
          <a:p>
            <a:pPr indent="-317500" lvl="0" marL="457200" rtl="0">
              <a:spcBef>
                <a:spcPts val="0"/>
              </a:spcBef>
              <a:spcAft>
                <a:spcPts val="0"/>
              </a:spcAft>
              <a:buClr>
                <a:schemeClr val="dk1"/>
              </a:buClr>
              <a:buSzPct val="100000"/>
              <a:buFont typeface="Verdana"/>
              <a:buAutoNum type="arabicPeriod"/>
            </a:pPr>
            <a:r>
              <a:rPr lang="en" sz="1400">
                <a:solidFill>
                  <a:schemeClr val="dk1"/>
                </a:solidFill>
                <a:highlight>
                  <a:srgbClr val="FFFFFF"/>
                </a:highlight>
                <a:latin typeface="Verdana"/>
                <a:ea typeface="Verdana"/>
                <a:cs typeface="Verdana"/>
                <a:sym typeface="Verdana"/>
              </a:rPr>
              <a:t>a good position, chance, or prospect, as for advancement or success</a:t>
            </a:r>
          </a:p>
          <a:p>
            <a:pPr lvl="0" rtl="0">
              <a:spcBef>
                <a:spcPts val="0"/>
              </a:spcBef>
              <a:spcAft>
                <a:spcPts val="0"/>
              </a:spcAft>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Clr>
                <a:schemeClr val="dk1"/>
              </a:buClr>
              <a:buSzPct val="78571"/>
              <a:buFont typeface="Arial"/>
              <a:buNone/>
            </a:pPr>
            <a:r>
              <a:rPr lang="en" sz="1400">
                <a:solidFill>
                  <a:schemeClr val="dk1"/>
                </a:solidFill>
              </a:rPr>
              <a:t>Referred to in the Bible as </a:t>
            </a:r>
          </a:p>
          <a:p>
            <a:pPr lvl="0" rtl="0">
              <a:spcBef>
                <a:spcPts val="0"/>
              </a:spcBef>
              <a:spcAft>
                <a:spcPts val="0"/>
              </a:spcAft>
              <a:buClr>
                <a:schemeClr val="dk1"/>
              </a:buClr>
              <a:buSzPct val="78571"/>
              <a:buFont typeface="Arial"/>
              <a:buNone/>
            </a:pPr>
            <a:r>
              <a:rPr lang="en" sz="1400">
                <a:solidFill>
                  <a:schemeClr val="dk1"/>
                </a:solidFill>
              </a:rPr>
              <a:t>	-a blessing</a:t>
            </a:r>
          </a:p>
          <a:p>
            <a:pPr lvl="0" rtl="0">
              <a:spcBef>
                <a:spcPts val="0"/>
              </a:spcBef>
              <a:spcAft>
                <a:spcPts val="0"/>
              </a:spcAft>
              <a:buClr>
                <a:schemeClr val="dk1"/>
              </a:buClr>
              <a:buSzPct val="78571"/>
              <a:buFont typeface="Arial"/>
              <a:buNone/>
            </a:pPr>
            <a:r>
              <a:rPr lang="en" sz="1400">
                <a:solidFill>
                  <a:schemeClr val="dk1"/>
                </a:solidFill>
              </a:rPr>
              <a:t>	-a path </a:t>
            </a:r>
          </a:p>
          <a:p>
            <a:pPr lvl="0" rtl="0">
              <a:spcBef>
                <a:spcPts val="0"/>
              </a:spcBef>
              <a:spcAft>
                <a:spcPts val="0"/>
              </a:spcAft>
              <a:buNone/>
            </a:pPr>
            <a:r>
              <a:rPr lang="en" sz="1400">
                <a:solidFill>
                  <a:schemeClr val="dk1"/>
                </a:solidFill>
              </a:rPr>
              <a:t>	-guidance</a:t>
            </a:r>
          </a:p>
          <a:p>
            <a:pPr lvl="0" rtl="0">
              <a:spcBef>
                <a:spcPts val="0"/>
              </a:spcBef>
              <a:spcAft>
                <a:spcPts val="0"/>
              </a:spcAft>
              <a:buClr>
                <a:schemeClr val="dk1"/>
              </a:buClr>
              <a:buSzPct val="78571"/>
              <a:buFont typeface="Arial"/>
              <a:buNone/>
            </a:pPr>
            <a:r>
              <a:t/>
            </a:r>
            <a:endParaRPr sz="1400">
              <a:solidFill>
                <a:schemeClr val="dk1"/>
              </a:solidFill>
            </a:endParaRPr>
          </a:p>
          <a:p>
            <a:pPr lvl="0" rtl="0">
              <a:spcBef>
                <a:spcPts val="0"/>
              </a:spcBef>
              <a:spcAft>
                <a:spcPts val="0"/>
              </a:spcAft>
              <a:buNone/>
            </a:pPr>
            <a:r>
              <a:rPr lang="en" sz="1400">
                <a:solidFill>
                  <a:schemeClr val="dk1"/>
                </a:solidFill>
              </a:rPr>
              <a:t>Psalm 1:1&amp;6 </a:t>
            </a:r>
          </a:p>
          <a:p>
            <a:pPr lvl="0" rtl="0">
              <a:spcBef>
                <a:spcPts val="0"/>
              </a:spcBef>
              <a:spcAft>
                <a:spcPts val="0"/>
              </a:spcAft>
              <a:buClr>
                <a:schemeClr val="dk1"/>
              </a:buClr>
              <a:buSzPct val="78571"/>
              <a:buFont typeface="Arial"/>
              <a:buNone/>
            </a:pPr>
            <a:r>
              <a:rPr lang="en" sz="1400">
                <a:solidFill>
                  <a:schemeClr val="dk1"/>
                </a:solidFill>
              </a:rPr>
              <a:t>“</a:t>
            </a:r>
            <a:r>
              <a:rPr b="1" lang="en" sz="1400">
                <a:solidFill>
                  <a:schemeClr val="dk1"/>
                </a:solidFill>
              </a:rPr>
              <a:t>1 </a:t>
            </a:r>
            <a:r>
              <a:rPr lang="en" sz="1400">
                <a:solidFill>
                  <a:schemeClr val="dk1"/>
                </a:solidFill>
              </a:rPr>
              <a:t>Blessed is</a:t>
            </a:r>
            <a:r>
              <a:rPr b="1" lang="en" sz="1400">
                <a:solidFill>
                  <a:schemeClr val="dk1"/>
                </a:solidFill>
              </a:rPr>
              <a:t> the man who walks not in the counsel of the wicked</a:t>
            </a:r>
            <a:r>
              <a:rPr lang="en" sz="1400">
                <a:solidFill>
                  <a:schemeClr val="dk1"/>
                </a:solidFill>
              </a:rPr>
              <a:t>, nor stands in the way of sinners, nor sits in the seat of scoffers……….. </a:t>
            </a:r>
            <a:r>
              <a:rPr b="1" lang="en" sz="1400">
                <a:solidFill>
                  <a:schemeClr val="dk1"/>
                </a:solidFill>
              </a:rPr>
              <a:t>6 for the LORD knows the way of the righteous,</a:t>
            </a:r>
            <a:r>
              <a:rPr lang="en" sz="1400">
                <a:solidFill>
                  <a:schemeClr val="dk1"/>
                </a:solidFill>
              </a:rPr>
              <a:t> but the way of the wicked will perish”</a:t>
            </a:r>
          </a:p>
          <a:p>
            <a:pPr lvl="0" rtl="0">
              <a:spcBef>
                <a:spcPts val="0"/>
              </a:spcBef>
              <a:spcAft>
                <a:spcPts val="0"/>
              </a:spcAft>
              <a:buClr>
                <a:schemeClr val="dk1"/>
              </a:buClr>
              <a:buSzPct val="100000"/>
              <a:buFont typeface="Arial"/>
              <a:buNone/>
            </a:pPr>
            <a:r>
              <a:t/>
            </a:r>
            <a:endParaRPr sz="1100">
              <a:solidFill>
                <a:schemeClr val="dk1"/>
              </a:solidFill>
            </a:endParaRPr>
          </a:p>
          <a:p>
            <a:pPr lvl="0" rtl="0">
              <a:spcBef>
                <a:spcPts val="0"/>
              </a:spcBef>
              <a:spcAft>
                <a:spcPts val="0"/>
              </a:spcAft>
              <a:buNone/>
            </a:pPr>
            <a:r>
              <a:t/>
            </a:r>
            <a:endParaRPr sz="1150">
              <a:solidFill>
                <a:schemeClr val="dk1"/>
              </a:solidFill>
              <a:highlight>
                <a:srgbClr val="FFFFFF"/>
              </a:highlight>
              <a:latin typeface="Verdana"/>
              <a:ea typeface="Verdana"/>
              <a:cs typeface="Verdana"/>
              <a:sym typeface="Verdana"/>
            </a:endParaRPr>
          </a:p>
          <a:p>
            <a:pPr lvl="0" rtl="0">
              <a:spcBef>
                <a:spcPts val="0"/>
              </a:spcBef>
              <a:spcAft>
                <a:spcPts val="0"/>
              </a:spcAft>
              <a:buClr>
                <a:schemeClr val="dk1"/>
              </a:buClr>
              <a:buSzPct val="100000"/>
              <a:buFont typeface="Arial"/>
              <a:buNone/>
            </a:pPr>
            <a:r>
              <a:t/>
            </a:r>
            <a:endParaRPr sz="1100">
              <a:solidFill>
                <a:schemeClr val="dk1"/>
              </a:solidFill>
            </a:endParaRP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Obstacle </a:t>
            </a:r>
          </a:p>
        </p:txBody>
      </p:sp>
      <p:sp>
        <p:nvSpPr>
          <p:cNvPr id="71" name="Shape 7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17500" lvl="0" marL="457200" rtl="0">
              <a:spcBef>
                <a:spcPts val="0"/>
              </a:spcBef>
              <a:spcAft>
                <a:spcPts val="0"/>
              </a:spcAft>
              <a:buClr>
                <a:schemeClr val="dk1"/>
              </a:buClr>
              <a:buSzPct val="100000"/>
              <a:buFont typeface="Verdana"/>
              <a:buAutoNum type="arabicPeriod"/>
            </a:pPr>
            <a:r>
              <a:rPr lang="en" sz="1400">
                <a:solidFill>
                  <a:schemeClr val="dk1"/>
                </a:solidFill>
                <a:highlight>
                  <a:srgbClr val="FFFFFF"/>
                </a:highlight>
                <a:latin typeface="Verdana"/>
                <a:ea typeface="Verdana"/>
                <a:cs typeface="Verdana"/>
                <a:sym typeface="Verdana"/>
              </a:rPr>
              <a:t>something that obstructs or hinders progress</a:t>
            </a:r>
          </a:p>
          <a:p>
            <a:pPr lvl="0" rtl="0">
              <a:spcBef>
                <a:spcPts val="0"/>
              </a:spcBef>
              <a:spcAft>
                <a:spcPts val="0"/>
              </a:spcAft>
              <a:buClr>
                <a:schemeClr val="dk1"/>
              </a:buClr>
              <a:buSzPct val="78571"/>
              <a:buFont typeface="Arial"/>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Referred to in Bible as</a:t>
            </a: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	-sin</a:t>
            </a: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	-temptation</a:t>
            </a:r>
          </a:p>
          <a:p>
            <a:pPr lvl="0" rtl="0">
              <a:spcBef>
                <a:spcPts val="0"/>
              </a:spcBef>
              <a:spcAft>
                <a:spcPts val="0"/>
              </a:spcAft>
              <a:buNone/>
            </a:pPr>
            <a:r>
              <a:rPr lang="en" sz="1400">
                <a:solidFill>
                  <a:schemeClr val="dk1"/>
                </a:solidFill>
                <a:highlight>
                  <a:srgbClr val="FFFFFF"/>
                </a:highlight>
                <a:latin typeface="Verdana"/>
                <a:ea typeface="Verdana"/>
                <a:cs typeface="Verdana"/>
                <a:sym typeface="Verdana"/>
              </a:rPr>
              <a:t>	-the way of man</a:t>
            </a:r>
          </a:p>
          <a:p>
            <a:pPr lvl="0" rtl="0">
              <a:spcBef>
                <a:spcPts val="0"/>
              </a:spcBef>
              <a:spcAft>
                <a:spcPts val="0"/>
              </a:spcAft>
              <a:buClr>
                <a:schemeClr val="dk1"/>
              </a:buClr>
              <a:buSzPct val="78571"/>
              <a:buFont typeface="Arial"/>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None/>
            </a:pPr>
            <a:r>
              <a:rPr lang="en" sz="1400">
                <a:solidFill>
                  <a:schemeClr val="dk1"/>
                </a:solidFill>
                <a:highlight>
                  <a:srgbClr val="FFFFFF"/>
                </a:highlight>
                <a:latin typeface="Verdana"/>
                <a:ea typeface="Verdana"/>
                <a:cs typeface="Verdana"/>
                <a:sym typeface="Verdana"/>
              </a:rPr>
              <a:t>II Tim 2:3&amp;4 </a:t>
            </a:r>
          </a:p>
          <a:p>
            <a:pPr lvl="0" rtl="0">
              <a:spcBef>
                <a:spcPts val="0"/>
              </a:spcBef>
              <a:spcAft>
                <a:spcPts val="0"/>
              </a:spcAft>
              <a:buNone/>
            </a:pPr>
            <a:r>
              <a:rPr lang="en" sz="1400">
                <a:solidFill>
                  <a:schemeClr val="dk1"/>
                </a:solidFill>
                <a:highlight>
                  <a:srgbClr val="FFFFFF"/>
                </a:highlight>
                <a:latin typeface="Verdana"/>
                <a:ea typeface="Verdana"/>
                <a:cs typeface="Verdana"/>
                <a:sym typeface="Verdana"/>
              </a:rPr>
              <a:t>“</a:t>
            </a:r>
            <a:r>
              <a:rPr b="1" lang="en" sz="1400">
                <a:solidFill>
                  <a:schemeClr val="dk1"/>
                </a:solidFill>
                <a:highlight>
                  <a:srgbClr val="FFFFFF"/>
                </a:highlight>
                <a:latin typeface="Verdana"/>
                <a:ea typeface="Verdana"/>
                <a:cs typeface="Verdana"/>
                <a:sym typeface="Verdana"/>
              </a:rPr>
              <a:t>3 </a:t>
            </a:r>
            <a:r>
              <a:rPr lang="en" sz="1400">
                <a:solidFill>
                  <a:schemeClr val="dk1"/>
                </a:solidFill>
                <a:highlight>
                  <a:srgbClr val="FFFFFF"/>
                </a:highlight>
                <a:latin typeface="Verdana"/>
                <a:ea typeface="Verdana"/>
                <a:cs typeface="Verdana"/>
                <a:sym typeface="Verdana"/>
              </a:rPr>
              <a:t>Share in suffering as a good soldier of Christ Jesus. </a:t>
            </a:r>
            <a:r>
              <a:rPr b="1" lang="en" sz="1400">
                <a:solidFill>
                  <a:schemeClr val="dk1"/>
                </a:solidFill>
                <a:highlight>
                  <a:srgbClr val="FFFFFF"/>
                </a:highlight>
                <a:latin typeface="Verdana"/>
                <a:ea typeface="Verdana"/>
                <a:cs typeface="Verdana"/>
                <a:sym typeface="Verdana"/>
              </a:rPr>
              <a:t>4 </a:t>
            </a:r>
            <a:r>
              <a:rPr lang="en" sz="1400">
                <a:solidFill>
                  <a:schemeClr val="dk1"/>
                </a:solidFill>
                <a:highlight>
                  <a:srgbClr val="FFFFFF"/>
                </a:highlight>
                <a:latin typeface="Verdana"/>
                <a:ea typeface="Verdana"/>
                <a:cs typeface="Verdana"/>
                <a:sym typeface="Verdana"/>
              </a:rPr>
              <a:t>No soldier gets entangled in civilian pursuits, since his aim is to please the one who enlisted him.”</a:t>
            </a:r>
          </a:p>
          <a:p>
            <a:pPr lvl="0" rtl="0">
              <a:spcBef>
                <a:spcPts val="0"/>
              </a:spcBef>
              <a:spcAft>
                <a:spcPts val="0"/>
              </a:spcAft>
              <a:buClr>
                <a:schemeClr val="dk1"/>
              </a:buClr>
              <a:buSzPct val="78571"/>
              <a:buFont typeface="Arial"/>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Gen 16 → Abraham and Sarah choosing the wrong path to reach God’s goal</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81775"/>
            <a:ext cx="8520600" cy="572700"/>
          </a:xfrm>
          <a:prstGeom prst="rect">
            <a:avLst/>
          </a:prstGeom>
        </p:spPr>
        <p:txBody>
          <a:bodyPr anchorCtr="0" anchor="t" bIns="91425" lIns="91425" rIns="91425" tIns="91425">
            <a:noAutofit/>
          </a:bodyPr>
          <a:lstStyle/>
          <a:p>
            <a:pPr lvl="0" algn="ctr">
              <a:spcBef>
                <a:spcPts val="0"/>
              </a:spcBef>
              <a:buNone/>
            </a:pPr>
            <a:r>
              <a:rPr lang="en" sz="3600"/>
              <a:t>But How???</a:t>
            </a:r>
          </a:p>
        </p:txBody>
      </p:sp>
      <p:pic>
        <p:nvPicPr>
          <p:cNvPr descr="Image result for how" id="77" name="Shape 77"/>
          <p:cNvPicPr preferRelativeResize="0"/>
          <p:nvPr/>
        </p:nvPicPr>
        <p:blipFill>
          <a:blip r:embed="rId3">
            <a:alphaModFix/>
          </a:blip>
          <a:stretch>
            <a:fillRect/>
          </a:stretch>
        </p:blipFill>
        <p:spPr>
          <a:xfrm>
            <a:off x="2857503" y="1122050"/>
            <a:ext cx="3429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The Counsel Of Others</a:t>
            </a:r>
          </a:p>
        </p:txBody>
      </p:sp>
      <p:sp>
        <p:nvSpPr>
          <p:cNvPr id="83" name="Shape 8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God has blessed us with with other people </a:t>
            </a:r>
          </a:p>
          <a:p>
            <a:pPr lvl="0" rtl="0">
              <a:spcBef>
                <a:spcPts val="0"/>
              </a:spcBef>
              <a:spcAft>
                <a:spcPts val="0"/>
              </a:spcAft>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None/>
            </a:pPr>
            <a:r>
              <a:rPr lang="en" sz="1400">
                <a:solidFill>
                  <a:schemeClr val="dk1"/>
                </a:solidFill>
                <a:highlight>
                  <a:srgbClr val="FFFFFF"/>
                </a:highlight>
                <a:latin typeface="Verdana"/>
                <a:ea typeface="Verdana"/>
                <a:cs typeface="Verdana"/>
                <a:sym typeface="Verdana"/>
              </a:rPr>
              <a:t>Proverbs 11:14 </a:t>
            </a:r>
          </a:p>
          <a:p>
            <a:pPr lvl="0" rtl="0">
              <a:spcBef>
                <a:spcPts val="0"/>
              </a:spcBef>
              <a:spcAft>
                <a:spcPts val="0"/>
              </a:spcAft>
              <a:buNone/>
            </a:pPr>
            <a:r>
              <a:rPr lang="en" sz="1400">
                <a:solidFill>
                  <a:schemeClr val="dk1"/>
                </a:solidFill>
                <a:highlight>
                  <a:srgbClr val="FFFFFF"/>
                </a:highlight>
                <a:latin typeface="Verdana"/>
                <a:ea typeface="Verdana"/>
                <a:cs typeface="Verdana"/>
                <a:sym typeface="Verdana"/>
              </a:rPr>
              <a:t>“Where there is no guidance, a people falls, but in an abundance of counselors there is safety.”</a:t>
            </a:r>
          </a:p>
          <a:p>
            <a:pPr lvl="0" rtl="0">
              <a:spcBef>
                <a:spcPts val="0"/>
              </a:spcBef>
              <a:spcAft>
                <a:spcPts val="0"/>
              </a:spcAft>
              <a:buNone/>
            </a:pPr>
            <a:r>
              <a:t/>
            </a:r>
            <a:endParaRPr sz="1400">
              <a:solidFill>
                <a:schemeClr val="dk1"/>
              </a:solidFill>
              <a:highlight>
                <a:srgbClr val="FFFFFF"/>
              </a:highlight>
              <a:latin typeface="Verdana"/>
              <a:ea typeface="Verdana"/>
              <a:cs typeface="Verdana"/>
              <a:sym typeface="Verdana"/>
            </a:endParaRP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Sometimes others can see what we don’t</a:t>
            </a: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WARNING!: Not everyone is your friend</a:t>
            </a: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Sometimes these people can lead you astray</a:t>
            </a:r>
          </a:p>
          <a:p>
            <a:pPr indent="-317500" lvl="0" marL="457200" rtl="0">
              <a:spcBef>
                <a:spcPts val="0"/>
              </a:spcBef>
              <a:spcAft>
                <a:spcPts val="0"/>
              </a:spcAft>
              <a:buClr>
                <a:schemeClr val="dk1"/>
              </a:buClr>
              <a:buSzPct val="100000"/>
              <a:buFont typeface="Verdana"/>
              <a:buChar char="●"/>
            </a:pPr>
            <a:r>
              <a:rPr lang="en" sz="1400">
                <a:solidFill>
                  <a:schemeClr val="dk1"/>
                </a:solidFill>
                <a:highlight>
                  <a:srgbClr val="FFFFFF"/>
                </a:highlight>
                <a:latin typeface="Verdana"/>
                <a:ea typeface="Verdana"/>
                <a:cs typeface="Verdana"/>
                <a:sym typeface="Verdana"/>
              </a:rPr>
              <a:t>People can be those obstacles!</a:t>
            </a:r>
          </a:p>
          <a:p>
            <a:pPr lvl="0" rtl="0">
              <a:spcBef>
                <a:spcPts val="0"/>
              </a:spcBef>
              <a:spcAft>
                <a:spcPts val="0"/>
              </a:spcAft>
              <a:buNone/>
            </a:pPr>
            <a:r>
              <a:t/>
            </a:r>
            <a:endParaRPr sz="1400">
              <a:solidFill>
                <a:schemeClr val="dk1"/>
              </a:solidFill>
              <a:highlight>
                <a:srgbClr val="FFFFFF"/>
              </a:highlight>
              <a:latin typeface="Verdana"/>
              <a:ea typeface="Verdana"/>
              <a:cs typeface="Verdana"/>
              <a:sym typeface="Verdana"/>
            </a:endParaRPr>
          </a:p>
          <a:p>
            <a:pPr lvl="0" rtl="0">
              <a:spcBef>
                <a:spcPts val="0"/>
              </a:spcBef>
              <a:spcAft>
                <a:spcPts val="0"/>
              </a:spcAft>
              <a:buClr>
                <a:srgbClr val="000000"/>
              </a:buClr>
              <a:buSzPct val="78571"/>
              <a:buNone/>
            </a:pPr>
            <a:r>
              <a:rPr lang="en" sz="1400">
                <a:solidFill>
                  <a:schemeClr val="dk1"/>
                </a:solidFill>
                <a:highlight>
                  <a:srgbClr val="FFFFFF"/>
                </a:highlight>
                <a:latin typeface="Verdana"/>
                <a:ea typeface="Verdana"/>
                <a:cs typeface="Verdana"/>
                <a:sym typeface="Verdana"/>
              </a:rPr>
              <a:t>Proverbs 10:17 </a:t>
            </a:r>
          </a:p>
          <a:p>
            <a:pPr lvl="0" rtl="0">
              <a:spcBef>
                <a:spcPts val="0"/>
              </a:spcBef>
              <a:spcAft>
                <a:spcPts val="0"/>
              </a:spcAft>
              <a:buClr>
                <a:srgbClr val="000000"/>
              </a:buClr>
              <a:buSzPct val="78571"/>
              <a:buNone/>
            </a:pPr>
            <a:r>
              <a:rPr lang="en" sz="1400">
                <a:solidFill>
                  <a:schemeClr val="dk1"/>
                </a:solidFill>
                <a:highlight>
                  <a:srgbClr val="FFFFFF"/>
                </a:highlight>
                <a:latin typeface="Verdana"/>
                <a:ea typeface="Verdana"/>
                <a:cs typeface="Verdana"/>
                <a:sym typeface="Verdana"/>
              </a:rPr>
              <a:t>“Whoever heeds instruction is on the path to life, but he who rejects reproof leads others astray.”</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God’s Word</a:t>
            </a:r>
          </a:p>
        </p:txBody>
      </p:sp>
      <p:sp>
        <p:nvSpPr>
          <p:cNvPr id="89" name="Shape 8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spcAft>
                <a:spcPts val="0"/>
              </a:spcAft>
              <a:buClr>
                <a:schemeClr val="dk1"/>
              </a:buClr>
              <a:buFont typeface="Verdana"/>
              <a:buChar char="●"/>
            </a:pPr>
            <a:r>
              <a:rPr lang="en">
                <a:solidFill>
                  <a:schemeClr val="dk1"/>
                </a:solidFill>
                <a:highlight>
                  <a:srgbClr val="FFFFFF"/>
                </a:highlight>
                <a:latin typeface="Verdana"/>
                <a:ea typeface="Verdana"/>
                <a:cs typeface="Verdana"/>
                <a:sym typeface="Verdana"/>
              </a:rPr>
              <a:t>Can’t go wrong with God</a:t>
            </a:r>
          </a:p>
          <a:p>
            <a:pPr lvl="0" rtl="0">
              <a:spcBef>
                <a:spcPts val="0"/>
              </a:spcBef>
              <a:spcAft>
                <a:spcPts val="0"/>
              </a:spcAft>
              <a:buClr>
                <a:schemeClr val="dk1"/>
              </a:buClr>
              <a:buSzPct val="61111"/>
              <a:buFont typeface="Arial"/>
              <a:buNone/>
            </a:pPr>
            <a:r>
              <a:t/>
            </a:r>
            <a:endParaRPr>
              <a:solidFill>
                <a:schemeClr val="dk1"/>
              </a:solidFill>
              <a:highlight>
                <a:srgbClr val="FFFFFF"/>
              </a:highlight>
              <a:latin typeface="Verdana"/>
              <a:ea typeface="Verdana"/>
              <a:cs typeface="Verdana"/>
              <a:sym typeface="Verdana"/>
            </a:endParaRPr>
          </a:p>
          <a:p>
            <a:pPr lvl="0" rtl="0">
              <a:spcBef>
                <a:spcPts val="0"/>
              </a:spcBef>
              <a:spcAft>
                <a:spcPts val="0"/>
              </a:spcAft>
              <a:buNone/>
            </a:pPr>
            <a:r>
              <a:rPr lang="en">
                <a:solidFill>
                  <a:schemeClr val="dk1"/>
                </a:solidFill>
                <a:highlight>
                  <a:srgbClr val="FFFFFF"/>
                </a:highlight>
                <a:latin typeface="Verdana"/>
                <a:ea typeface="Verdana"/>
                <a:cs typeface="Verdana"/>
                <a:sym typeface="Verdana"/>
              </a:rPr>
              <a:t>Psalm 119:105 </a:t>
            </a:r>
          </a:p>
          <a:p>
            <a:pPr lvl="0" rtl="0">
              <a:spcBef>
                <a:spcPts val="0"/>
              </a:spcBef>
              <a:spcAft>
                <a:spcPts val="0"/>
              </a:spcAft>
              <a:buClr>
                <a:schemeClr val="dk1"/>
              </a:buClr>
              <a:buSzPct val="61111"/>
              <a:buFont typeface="Arial"/>
              <a:buNone/>
            </a:pPr>
            <a:r>
              <a:rPr lang="en">
                <a:solidFill>
                  <a:schemeClr val="dk1"/>
                </a:solidFill>
                <a:highlight>
                  <a:srgbClr val="FFFFFF"/>
                </a:highlight>
                <a:latin typeface="Verdana"/>
                <a:ea typeface="Verdana"/>
                <a:cs typeface="Verdana"/>
                <a:sym typeface="Verdana"/>
              </a:rPr>
              <a:t>“Nun. Your word is a lamp to my feet and a light to my path.”</a:t>
            </a:r>
          </a:p>
          <a:p>
            <a:pPr lvl="0" rtl="0">
              <a:spcBef>
                <a:spcPts val="0"/>
              </a:spcBef>
              <a:spcAft>
                <a:spcPts val="0"/>
              </a:spcAft>
              <a:buClr>
                <a:schemeClr val="dk1"/>
              </a:buClr>
              <a:buSzPct val="61111"/>
              <a:buFont typeface="Arial"/>
              <a:buNone/>
            </a:pPr>
            <a:r>
              <a:t/>
            </a:r>
            <a:endParaRPr>
              <a:solidFill>
                <a:schemeClr val="dk1"/>
              </a:solidFill>
              <a:highlight>
                <a:srgbClr val="FFFFFF"/>
              </a:highlight>
              <a:latin typeface="Verdana"/>
              <a:ea typeface="Verdana"/>
              <a:cs typeface="Verdana"/>
              <a:sym typeface="Verdana"/>
            </a:endParaRPr>
          </a:p>
          <a:p>
            <a:pPr indent="-228600" lvl="0" marL="457200" rtl="0">
              <a:spcBef>
                <a:spcPts val="0"/>
              </a:spcBef>
              <a:spcAft>
                <a:spcPts val="0"/>
              </a:spcAft>
              <a:buClr>
                <a:schemeClr val="dk1"/>
              </a:buClr>
              <a:buFont typeface="Verdana"/>
              <a:buChar char="●"/>
            </a:pPr>
            <a:r>
              <a:rPr lang="en">
                <a:solidFill>
                  <a:schemeClr val="dk1"/>
                </a:solidFill>
                <a:highlight>
                  <a:srgbClr val="FFFFFF"/>
                </a:highlight>
                <a:latin typeface="Verdana"/>
                <a:ea typeface="Verdana"/>
                <a:cs typeface="Verdana"/>
                <a:sym typeface="Verdana"/>
              </a:rPr>
              <a:t>Problem: we may not understand the way the Lord is leading us</a:t>
            </a:r>
          </a:p>
          <a:p>
            <a:pPr indent="-228600" lvl="0" marL="457200" rtl="0">
              <a:spcBef>
                <a:spcPts val="0"/>
              </a:spcBef>
              <a:spcAft>
                <a:spcPts val="0"/>
              </a:spcAft>
              <a:buClr>
                <a:schemeClr val="dk1"/>
              </a:buClr>
              <a:buFont typeface="Verdana"/>
              <a:buChar char="●"/>
            </a:pPr>
            <a:r>
              <a:rPr lang="en">
                <a:solidFill>
                  <a:schemeClr val="dk1"/>
                </a:solidFill>
                <a:highlight>
                  <a:srgbClr val="FFFFFF"/>
                </a:highlight>
                <a:latin typeface="Verdana"/>
                <a:ea typeface="Verdana"/>
                <a:cs typeface="Verdana"/>
                <a:sym typeface="Verdana"/>
              </a:rPr>
              <a:t>Have to study Bible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Prayer</a:t>
            </a:r>
          </a:p>
        </p:txBody>
      </p:sp>
      <p:sp>
        <p:nvSpPr>
          <p:cNvPr id="95" name="Shape 9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spcAft>
                <a:spcPts val="0"/>
              </a:spcAft>
              <a:buNone/>
            </a:pPr>
            <a:r>
              <a:t/>
            </a:r>
            <a:endParaRPr sz="2400">
              <a:solidFill>
                <a:schemeClr val="dk1"/>
              </a:solidFill>
              <a:highlight>
                <a:srgbClr val="FFFFFF"/>
              </a:highlight>
              <a:latin typeface="Verdana"/>
              <a:ea typeface="Verdana"/>
              <a:cs typeface="Verdana"/>
              <a:sym typeface="Verdana"/>
            </a:endParaRPr>
          </a:p>
          <a:p>
            <a:pPr indent="-381000" lvl="0" marL="457200" rtl="0">
              <a:spcBef>
                <a:spcPts val="0"/>
              </a:spcBef>
              <a:spcAft>
                <a:spcPts val="0"/>
              </a:spcAft>
              <a:buClr>
                <a:schemeClr val="dk1"/>
              </a:buClr>
              <a:buSzPct val="100000"/>
              <a:buFont typeface="Verdana"/>
              <a:buChar char="●"/>
            </a:pPr>
            <a:r>
              <a:rPr lang="en" sz="2400">
                <a:solidFill>
                  <a:schemeClr val="dk1"/>
                </a:solidFill>
                <a:highlight>
                  <a:srgbClr val="FFFFFF"/>
                </a:highlight>
                <a:latin typeface="Verdana"/>
                <a:ea typeface="Verdana"/>
                <a:cs typeface="Verdana"/>
                <a:sym typeface="Verdana"/>
              </a:rPr>
              <a:t>Ask God for help</a:t>
            </a:r>
          </a:p>
          <a:p>
            <a:pPr lvl="0" rtl="0">
              <a:spcBef>
                <a:spcPts val="0"/>
              </a:spcBef>
              <a:spcAft>
                <a:spcPts val="0"/>
              </a:spcAft>
              <a:buNone/>
            </a:pPr>
            <a:r>
              <a:t/>
            </a:r>
            <a:endParaRPr sz="2400">
              <a:solidFill>
                <a:schemeClr val="dk1"/>
              </a:solidFill>
              <a:highlight>
                <a:srgbClr val="FFFFFF"/>
              </a:highlight>
              <a:latin typeface="Verdana"/>
              <a:ea typeface="Verdana"/>
              <a:cs typeface="Verdana"/>
              <a:sym typeface="Verdana"/>
            </a:endParaRPr>
          </a:p>
          <a:p>
            <a:pPr indent="-381000" lvl="0" marL="457200" rtl="0">
              <a:spcBef>
                <a:spcPts val="0"/>
              </a:spcBef>
              <a:spcAft>
                <a:spcPts val="0"/>
              </a:spcAft>
              <a:buClr>
                <a:schemeClr val="dk1"/>
              </a:buClr>
              <a:buSzPct val="100000"/>
              <a:buFont typeface="Verdana"/>
              <a:buChar char="●"/>
            </a:pPr>
            <a:r>
              <a:rPr lang="en" sz="2400">
                <a:solidFill>
                  <a:schemeClr val="dk1"/>
                </a:solidFill>
                <a:highlight>
                  <a:srgbClr val="FFFFFF"/>
                </a:highlight>
                <a:latin typeface="Verdana"/>
                <a:ea typeface="Verdana"/>
                <a:cs typeface="Verdana"/>
                <a:sym typeface="Verdana"/>
              </a:rPr>
              <a:t>Ask for wisdom; simply ask for wisdom to help us choose; pray that we understand his way</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None/>
            </a:pPr>
            <a:r>
              <a:rPr lang="en"/>
              <a:t>Proverbs 2:6-13</a:t>
            </a:r>
          </a:p>
        </p:txBody>
      </p:sp>
      <p:sp>
        <p:nvSpPr>
          <p:cNvPr id="101" name="Shape 10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50000"/>
              </a:lnSpc>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a:t>
            </a:r>
            <a:r>
              <a:rPr b="1" lang="en" sz="1400">
                <a:solidFill>
                  <a:schemeClr val="dk1"/>
                </a:solidFill>
                <a:highlight>
                  <a:srgbClr val="FFFFFF"/>
                </a:highlight>
                <a:latin typeface="Verdana"/>
                <a:ea typeface="Verdana"/>
                <a:cs typeface="Verdana"/>
                <a:sym typeface="Verdana"/>
              </a:rPr>
              <a:t>6 </a:t>
            </a:r>
            <a:r>
              <a:rPr lang="en" sz="1400">
                <a:solidFill>
                  <a:schemeClr val="dk1"/>
                </a:solidFill>
                <a:highlight>
                  <a:srgbClr val="FFFFFF"/>
                </a:highlight>
                <a:latin typeface="Verdana"/>
                <a:ea typeface="Verdana"/>
                <a:cs typeface="Verdana"/>
                <a:sym typeface="Verdana"/>
              </a:rPr>
              <a:t> For the LORD gives wisdom; from his mouth come knowledge and understanding; </a:t>
            </a:r>
            <a:r>
              <a:rPr b="1" lang="en" sz="1400">
                <a:solidFill>
                  <a:schemeClr val="dk1"/>
                </a:solidFill>
                <a:highlight>
                  <a:srgbClr val="FFFFFF"/>
                </a:highlight>
                <a:latin typeface="Verdana"/>
                <a:ea typeface="Verdana"/>
                <a:cs typeface="Verdana"/>
                <a:sym typeface="Verdana"/>
              </a:rPr>
              <a:t>7 </a:t>
            </a:r>
            <a:r>
              <a:rPr lang="en" sz="1400">
                <a:solidFill>
                  <a:schemeClr val="dk1"/>
                </a:solidFill>
                <a:highlight>
                  <a:srgbClr val="FFFFFF"/>
                </a:highlight>
                <a:latin typeface="Verdana"/>
                <a:ea typeface="Verdana"/>
                <a:cs typeface="Verdana"/>
                <a:sym typeface="Verdana"/>
              </a:rPr>
              <a:t>he stores up sound wisdom for the upright; he is a shield to those who walk in integrity, </a:t>
            </a:r>
            <a:r>
              <a:rPr b="1" lang="en" sz="1400">
                <a:solidFill>
                  <a:schemeClr val="dk1"/>
                </a:solidFill>
                <a:highlight>
                  <a:srgbClr val="FFFFFF"/>
                </a:highlight>
                <a:latin typeface="Verdana"/>
                <a:ea typeface="Verdana"/>
                <a:cs typeface="Verdana"/>
                <a:sym typeface="Verdana"/>
              </a:rPr>
              <a:t>8 </a:t>
            </a:r>
            <a:r>
              <a:rPr lang="en" sz="1400">
                <a:solidFill>
                  <a:schemeClr val="dk1"/>
                </a:solidFill>
                <a:highlight>
                  <a:srgbClr val="FFFFFF"/>
                </a:highlight>
                <a:latin typeface="Verdana"/>
                <a:ea typeface="Verdana"/>
                <a:cs typeface="Verdana"/>
                <a:sym typeface="Verdana"/>
              </a:rPr>
              <a:t>guarding the paths of justice and watching over the way of his saints.</a:t>
            </a:r>
            <a:r>
              <a:rPr b="1" lang="en" sz="1400">
                <a:solidFill>
                  <a:schemeClr val="dk1"/>
                </a:solidFill>
                <a:highlight>
                  <a:srgbClr val="FFFFFF"/>
                </a:highlight>
                <a:latin typeface="Verdana"/>
                <a:ea typeface="Verdana"/>
                <a:cs typeface="Verdana"/>
                <a:sym typeface="Verdana"/>
              </a:rPr>
              <a:t> 9 </a:t>
            </a:r>
            <a:r>
              <a:rPr lang="en" sz="1400">
                <a:solidFill>
                  <a:schemeClr val="dk1"/>
                </a:solidFill>
                <a:highlight>
                  <a:srgbClr val="FFFFFF"/>
                </a:highlight>
                <a:latin typeface="Verdana"/>
                <a:ea typeface="Verdana"/>
                <a:cs typeface="Verdana"/>
                <a:sym typeface="Verdana"/>
              </a:rPr>
              <a:t>Then you will understand righteousness and justice and equity, every good path; </a:t>
            </a:r>
            <a:r>
              <a:rPr b="1" lang="en" sz="1400">
                <a:solidFill>
                  <a:schemeClr val="dk1"/>
                </a:solidFill>
                <a:highlight>
                  <a:srgbClr val="FFFFFF"/>
                </a:highlight>
                <a:latin typeface="Verdana"/>
                <a:ea typeface="Verdana"/>
                <a:cs typeface="Verdana"/>
                <a:sym typeface="Verdana"/>
              </a:rPr>
              <a:t>10 </a:t>
            </a:r>
            <a:r>
              <a:rPr lang="en" sz="1400">
                <a:solidFill>
                  <a:schemeClr val="dk1"/>
                </a:solidFill>
                <a:highlight>
                  <a:srgbClr val="FFFFFF"/>
                </a:highlight>
                <a:latin typeface="Verdana"/>
                <a:ea typeface="Verdana"/>
                <a:cs typeface="Verdana"/>
                <a:sym typeface="Verdana"/>
              </a:rPr>
              <a:t>for wisdom will come into your heart, and knowledge will be pleasant to your soul; </a:t>
            </a:r>
            <a:r>
              <a:rPr b="1" lang="en" sz="1400">
                <a:solidFill>
                  <a:schemeClr val="dk1"/>
                </a:solidFill>
                <a:highlight>
                  <a:srgbClr val="FFFFFF"/>
                </a:highlight>
                <a:latin typeface="Verdana"/>
                <a:ea typeface="Verdana"/>
                <a:cs typeface="Verdana"/>
                <a:sym typeface="Verdana"/>
              </a:rPr>
              <a:t>11 </a:t>
            </a:r>
            <a:r>
              <a:rPr lang="en" sz="1400">
                <a:solidFill>
                  <a:schemeClr val="dk1"/>
                </a:solidFill>
                <a:highlight>
                  <a:srgbClr val="FFFFFF"/>
                </a:highlight>
                <a:latin typeface="Verdana"/>
                <a:ea typeface="Verdana"/>
                <a:cs typeface="Verdana"/>
                <a:sym typeface="Verdana"/>
              </a:rPr>
              <a:t>discretion will watch over you, understanding will guard you, </a:t>
            </a:r>
            <a:r>
              <a:rPr b="1" lang="en" sz="1400">
                <a:solidFill>
                  <a:schemeClr val="dk1"/>
                </a:solidFill>
                <a:highlight>
                  <a:srgbClr val="FFFFFF"/>
                </a:highlight>
                <a:latin typeface="Verdana"/>
                <a:ea typeface="Verdana"/>
                <a:cs typeface="Verdana"/>
                <a:sym typeface="Verdana"/>
              </a:rPr>
              <a:t>12 </a:t>
            </a:r>
            <a:r>
              <a:rPr lang="en" sz="1400">
                <a:solidFill>
                  <a:schemeClr val="dk1"/>
                </a:solidFill>
                <a:highlight>
                  <a:srgbClr val="FFFFFF"/>
                </a:highlight>
                <a:latin typeface="Verdana"/>
                <a:ea typeface="Verdana"/>
                <a:cs typeface="Verdana"/>
                <a:sym typeface="Verdana"/>
              </a:rPr>
              <a:t> delivering you from the way of evil, from men of perverted speech, </a:t>
            </a:r>
            <a:r>
              <a:rPr b="1" lang="en" sz="1400">
                <a:solidFill>
                  <a:schemeClr val="dk1"/>
                </a:solidFill>
                <a:highlight>
                  <a:srgbClr val="FFFFFF"/>
                </a:highlight>
                <a:latin typeface="Verdana"/>
                <a:ea typeface="Verdana"/>
                <a:cs typeface="Verdana"/>
                <a:sym typeface="Verdana"/>
              </a:rPr>
              <a:t>13 </a:t>
            </a:r>
            <a:r>
              <a:rPr lang="en" sz="1400">
                <a:solidFill>
                  <a:schemeClr val="dk1"/>
                </a:solidFill>
                <a:highlight>
                  <a:srgbClr val="FFFFFF"/>
                </a:highlight>
                <a:latin typeface="Verdana"/>
                <a:ea typeface="Verdana"/>
                <a:cs typeface="Verdana"/>
                <a:sym typeface="Verdana"/>
              </a:rPr>
              <a:t>who forsake the paths of uprightness to walk in the ways of darkness,”</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lang="en"/>
              <a:t>I Kings 3:5-10</a:t>
            </a:r>
          </a:p>
        </p:txBody>
      </p:sp>
      <p:sp>
        <p:nvSpPr>
          <p:cNvPr id="107" name="Shape 107"/>
          <p:cNvSpPr txBox="1"/>
          <p:nvPr>
            <p:ph idx="1" type="body"/>
          </p:nvPr>
        </p:nvSpPr>
        <p:spPr>
          <a:xfrm>
            <a:off x="311700" y="1000075"/>
            <a:ext cx="8520600" cy="3416400"/>
          </a:xfrm>
          <a:prstGeom prst="rect">
            <a:avLst/>
          </a:prstGeom>
        </p:spPr>
        <p:txBody>
          <a:bodyPr anchorCtr="0" anchor="t" bIns="91425" lIns="91425" rIns="91425" tIns="91425">
            <a:noAutofit/>
          </a:bodyPr>
          <a:lstStyle/>
          <a:p>
            <a:pPr lvl="0" rtl="0" algn="ctr">
              <a:lnSpc>
                <a:spcPct val="150000"/>
              </a:lnSpc>
              <a:spcBef>
                <a:spcPts val="0"/>
              </a:spcBef>
              <a:spcAft>
                <a:spcPts val="0"/>
              </a:spcAft>
              <a:buClr>
                <a:schemeClr val="dk1"/>
              </a:buClr>
              <a:buSzPct val="78571"/>
              <a:buFont typeface="Arial"/>
              <a:buNone/>
            </a:pPr>
            <a:r>
              <a:rPr lang="en" sz="1400">
                <a:solidFill>
                  <a:schemeClr val="dk1"/>
                </a:solidFill>
                <a:highlight>
                  <a:srgbClr val="FFFFFF"/>
                </a:highlight>
                <a:latin typeface="Verdana"/>
                <a:ea typeface="Verdana"/>
                <a:cs typeface="Verdana"/>
                <a:sym typeface="Verdana"/>
              </a:rPr>
              <a:t>“</a:t>
            </a:r>
            <a:r>
              <a:rPr b="1" lang="en" sz="1400">
                <a:solidFill>
                  <a:schemeClr val="dk1"/>
                </a:solidFill>
                <a:highlight>
                  <a:srgbClr val="FFFFFF"/>
                </a:highlight>
                <a:latin typeface="Verdana"/>
                <a:ea typeface="Verdana"/>
                <a:cs typeface="Verdana"/>
                <a:sym typeface="Verdana"/>
              </a:rPr>
              <a:t>5</a:t>
            </a:r>
            <a:r>
              <a:rPr lang="en" sz="1400">
                <a:solidFill>
                  <a:schemeClr val="dk1"/>
                </a:solidFill>
                <a:highlight>
                  <a:srgbClr val="FFFFFF"/>
                </a:highlight>
                <a:latin typeface="Verdana"/>
                <a:ea typeface="Verdana"/>
                <a:cs typeface="Verdana"/>
                <a:sym typeface="Verdana"/>
              </a:rPr>
              <a:t> At Gibeon the LORD appeared to Solomon in a dream by night, and God said, ‘Ask what I shall give you.’ </a:t>
            </a:r>
            <a:r>
              <a:rPr b="1" lang="en" sz="1400">
                <a:solidFill>
                  <a:schemeClr val="dk1"/>
                </a:solidFill>
                <a:highlight>
                  <a:srgbClr val="FFFFFF"/>
                </a:highlight>
                <a:latin typeface="Verdana"/>
                <a:ea typeface="Verdana"/>
                <a:cs typeface="Verdana"/>
                <a:sym typeface="Verdana"/>
              </a:rPr>
              <a:t>6</a:t>
            </a:r>
            <a:r>
              <a:rPr lang="en" sz="1400">
                <a:solidFill>
                  <a:schemeClr val="dk1"/>
                </a:solidFill>
                <a:highlight>
                  <a:srgbClr val="FFFFFF"/>
                </a:highlight>
                <a:latin typeface="Verdana"/>
                <a:ea typeface="Verdana"/>
                <a:cs typeface="Verdana"/>
                <a:sym typeface="Verdana"/>
              </a:rPr>
              <a:t> And Solomon said, ‘You have shown great and steadfast love to your servant David my father, because he walked before you in faithfulness, in righteousness, and in uprightness of heart toward you. And you have kept for him this great and steadfast love and have given him a son to sit on his throne this day. </a:t>
            </a:r>
            <a:r>
              <a:rPr b="1" lang="en" sz="1400">
                <a:solidFill>
                  <a:schemeClr val="dk1"/>
                </a:solidFill>
                <a:highlight>
                  <a:srgbClr val="FFFFFF"/>
                </a:highlight>
                <a:latin typeface="Verdana"/>
                <a:ea typeface="Verdana"/>
                <a:cs typeface="Verdana"/>
                <a:sym typeface="Verdana"/>
              </a:rPr>
              <a:t>7</a:t>
            </a:r>
            <a:r>
              <a:rPr lang="en" sz="1400">
                <a:solidFill>
                  <a:schemeClr val="dk1"/>
                </a:solidFill>
                <a:highlight>
                  <a:srgbClr val="FFFFFF"/>
                </a:highlight>
                <a:latin typeface="Verdana"/>
                <a:ea typeface="Verdana"/>
                <a:cs typeface="Verdana"/>
                <a:sym typeface="Verdana"/>
              </a:rPr>
              <a:t> And now, O LORD my God, you have made your servant king in place of David my father, although I am but a little child. </a:t>
            </a:r>
            <a:r>
              <a:rPr b="1" lang="en" sz="1400">
                <a:solidFill>
                  <a:schemeClr val="dk1"/>
                </a:solidFill>
                <a:highlight>
                  <a:srgbClr val="FFFFFF"/>
                </a:highlight>
                <a:latin typeface="Verdana"/>
                <a:ea typeface="Verdana"/>
                <a:cs typeface="Verdana"/>
                <a:sym typeface="Verdana"/>
              </a:rPr>
              <a:t>I do not know how to go out or come in.</a:t>
            </a:r>
            <a:r>
              <a:rPr lang="en" sz="1400">
                <a:solidFill>
                  <a:schemeClr val="dk1"/>
                </a:solidFill>
                <a:highlight>
                  <a:srgbClr val="FFFFFF"/>
                </a:highlight>
                <a:latin typeface="Verdana"/>
                <a:ea typeface="Verdana"/>
                <a:cs typeface="Verdana"/>
                <a:sym typeface="Verdana"/>
              </a:rPr>
              <a:t> </a:t>
            </a:r>
            <a:r>
              <a:rPr b="1" lang="en" sz="1400">
                <a:solidFill>
                  <a:schemeClr val="dk1"/>
                </a:solidFill>
                <a:highlight>
                  <a:srgbClr val="FFFFFF"/>
                </a:highlight>
                <a:latin typeface="Verdana"/>
                <a:ea typeface="Verdana"/>
                <a:cs typeface="Verdana"/>
                <a:sym typeface="Verdana"/>
              </a:rPr>
              <a:t>8</a:t>
            </a:r>
            <a:r>
              <a:rPr lang="en" sz="1400">
                <a:solidFill>
                  <a:schemeClr val="dk1"/>
                </a:solidFill>
                <a:highlight>
                  <a:srgbClr val="FFFFFF"/>
                </a:highlight>
                <a:latin typeface="Verdana"/>
                <a:ea typeface="Verdana"/>
                <a:cs typeface="Verdana"/>
                <a:sym typeface="Verdana"/>
              </a:rPr>
              <a:t> And your servant is in the midst of your people whom you have chosen, a great people, too many to be numbered or counted for multitude. </a:t>
            </a:r>
            <a:r>
              <a:rPr b="1" lang="en" sz="1400">
                <a:solidFill>
                  <a:schemeClr val="dk1"/>
                </a:solidFill>
                <a:highlight>
                  <a:srgbClr val="FFFFFF"/>
                </a:highlight>
                <a:latin typeface="Verdana"/>
                <a:ea typeface="Verdana"/>
                <a:cs typeface="Verdana"/>
                <a:sym typeface="Verdana"/>
              </a:rPr>
              <a:t>9</a:t>
            </a:r>
            <a:r>
              <a:rPr lang="en" sz="1400">
                <a:solidFill>
                  <a:schemeClr val="dk1"/>
                </a:solidFill>
                <a:highlight>
                  <a:srgbClr val="FFFFFF"/>
                </a:highlight>
                <a:latin typeface="Verdana"/>
                <a:ea typeface="Verdana"/>
                <a:cs typeface="Verdana"/>
                <a:sym typeface="Verdana"/>
              </a:rPr>
              <a:t> </a:t>
            </a:r>
            <a:r>
              <a:rPr b="1" lang="en" sz="1400">
                <a:solidFill>
                  <a:schemeClr val="dk1"/>
                </a:solidFill>
                <a:highlight>
                  <a:srgbClr val="FFFFFF"/>
                </a:highlight>
                <a:latin typeface="Verdana"/>
                <a:ea typeface="Verdana"/>
                <a:cs typeface="Verdana"/>
                <a:sym typeface="Verdana"/>
              </a:rPr>
              <a:t>Give your servant therefore an understanding mind</a:t>
            </a:r>
            <a:r>
              <a:rPr lang="en" sz="1400">
                <a:solidFill>
                  <a:schemeClr val="dk1"/>
                </a:solidFill>
                <a:highlight>
                  <a:srgbClr val="FFFFFF"/>
                </a:highlight>
                <a:latin typeface="Verdana"/>
                <a:ea typeface="Verdana"/>
                <a:cs typeface="Verdana"/>
                <a:sym typeface="Verdana"/>
              </a:rPr>
              <a:t> to govern your people, </a:t>
            </a:r>
            <a:r>
              <a:rPr b="1" lang="en" sz="1400">
                <a:solidFill>
                  <a:schemeClr val="dk1"/>
                </a:solidFill>
                <a:highlight>
                  <a:srgbClr val="FFFFFF"/>
                </a:highlight>
                <a:latin typeface="Verdana"/>
                <a:ea typeface="Verdana"/>
                <a:cs typeface="Verdana"/>
                <a:sym typeface="Verdana"/>
              </a:rPr>
              <a:t>that I may discern between good and evil</a:t>
            </a:r>
            <a:r>
              <a:rPr lang="en" sz="1400">
                <a:solidFill>
                  <a:schemeClr val="dk1"/>
                </a:solidFill>
                <a:highlight>
                  <a:srgbClr val="FFFFFF"/>
                </a:highlight>
                <a:latin typeface="Verdana"/>
                <a:ea typeface="Verdana"/>
                <a:cs typeface="Verdana"/>
                <a:sym typeface="Verdana"/>
              </a:rPr>
              <a:t>, for who is able to govern this your great people?’ </a:t>
            </a:r>
            <a:r>
              <a:rPr b="1" lang="en" sz="1400">
                <a:solidFill>
                  <a:schemeClr val="dk1"/>
                </a:solidFill>
                <a:highlight>
                  <a:srgbClr val="FFFFFF"/>
                </a:highlight>
                <a:latin typeface="Verdana"/>
                <a:ea typeface="Verdana"/>
                <a:cs typeface="Verdana"/>
                <a:sym typeface="Verdana"/>
              </a:rPr>
              <a:t>10</a:t>
            </a:r>
            <a:r>
              <a:rPr lang="en" sz="1400">
                <a:solidFill>
                  <a:schemeClr val="dk1"/>
                </a:solidFill>
                <a:highlight>
                  <a:srgbClr val="FFFFFF"/>
                </a:highlight>
                <a:latin typeface="Verdana"/>
                <a:ea typeface="Verdana"/>
                <a:cs typeface="Verdana"/>
                <a:sym typeface="Verdana"/>
              </a:rPr>
              <a:t> </a:t>
            </a:r>
            <a:r>
              <a:rPr b="1" lang="en" sz="1400">
                <a:solidFill>
                  <a:schemeClr val="dk1"/>
                </a:solidFill>
                <a:highlight>
                  <a:srgbClr val="FFFFFF"/>
                </a:highlight>
                <a:latin typeface="Verdana"/>
                <a:ea typeface="Verdana"/>
                <a:cs typeface="Verdana"/>
                <a:sym typeface="Verdana"/>
              </a:rPr>
              <a:t>It pleased the Lord that Solomon had asked this.</a:t>
            </a:r>
            <a:r>
              <a:rPr lang="en" sz="1400">
                <a:solidFill>
                  <a:schemeClr val="dk1"/>
                </a:solidFill>
                <a:highlight>
                  <a:srgbClr val="FFFFFF"/>
                </a:highlight>
                <a:latin typeface="Verdana"/>
                <a:ea typeface="Verdana"/>
                <a:cs typeface="Verdana"/>
                <a:sym typeface="Verdana"/>
              </a:rPr>
              <a:t>”</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