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0" r:id="rId1"/>
  </p:sldMasterIdLst>
  <p:notesMasterIdLst>
    <p:notesMasterId r:id="rId16"/>
  </p:notesMasterIdLst>
  <p:handoutMasterIdLst>
    <p:handoutMasterId r:id="rId17"/>
  </p:handoutMasterIdLst>
  <p:sldIdLst>
    <p:sldId id="329" r:id="rId2"/>
    <p:sldId id="327" r:id="rId3"/>
    <p:sldId id="332" r:id="rId4"/>
    <p:sldId id="334" r:id="rId5"/>
    <p:sldId id="336" r:id="rId6"/>
    <p:sldId id="338" r:id="rId7"/>
    <p:sldId id="337" r:id="rId8"/>
    <p:sldId id="339" r:id="rId9"/>
    <p:sldId id="340" r:id="rId10"/>
    <p:sldId id="341" r:id="rId11"/>
    <p:sldId id="333" r:id="rId12"/>
    <p:sldId id="342" r:id="rId13"/>
    <p:sldId id="343" r:id="rId14"/>
    <p:sldId id="335" r:id="rId1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S PGothic" pitchFamily="34" charset="-128"/>
        <a:cs typeface="+mn-cs"/>
      </a:defRPr>
    </a:lvl1pPr>
    <a:lvl2pPr marL="457200" algn="l" rtl="0" eaLnBrk="0" fontAlgn="base" hangingPunct="0">
      <a:spcBef>
        <a:spcPct val="0"/>
      </a:spcBef>
      <a:spcAft>
        <a:spcPct val="0"/>
      </a:spcAft>
      <a:defRPr kern="1200">
        <a:solidFill>
          <a:schemeClr val="tx1"/>
        </a:solidFill>
        <a:latin typeface="Tahoma" pitchFamily="34" charset="0"/>
        <a:ea typeface="MS PGothic" pitchFamily="34" charset="-128"/>
        <a:cs typeface="+mn-cs"/>
      </a:defRPr>
    </a:lvl2pPr>
    <a:lvl3pPr marL="914400" algn="l" rtl="0" eaLnBrk="0" fontAlgn="base" hangingPunct="0">
      <a:spcBef>
        <a:spcPct val="0"/>
      </a:spcBef>
      <a:spcAft>
        <a:spcPct val="0"/>
      </a:spcAft>
      <a:defRPr kern="1200">
        <a:solidFill>
          <a:schemeClr val="tx1"/>
        </a:solidFill>
        <a:latin typeface="Tahoma" pitchFamily="34" charset="0"/>
        <a:ea typeface="MS PGothic" pitchFamily="34" charset="-128"/>
        <a:cs typeface="+mn-cs"/>
      </a:defRPr>
    </a:lvl3pPr>
    <a:lvl4pPr marL="1371600" algn="l" rtl="0" eaLnBrk="0" fontAlgn="base" hangingPunct="0">
      <a:spcBef>
        <a:spcPct val="0"/>
      </a:spcBef>
      <a:spcAft>
        <a:spcPct val="0"/>
      </a:spcAft>
      <a:defRPr kern="1200">
        <a:solidFill>
          <a:schemeClr val="tx1"/>
        </a:solidFill>
        <a:latin typeface="Tahoma" pitchFamily="34" charset="0"/>
        <a:ea typeface="MS PGothic" pitchFamily="34" charset="-128"/>
        <a:cs typeface="+mn-cs"/>
      </a:defRPr>
    </a:lvl4pPr>
    <a:lvl5pPr marL="1828800" algn="l" rtl="0" eaLnBrk="0" fontAlgn="base" hangingPunct="0">
      <a:spcBef>
        <a:spcPct val="0"/>
      </a:spcBef>
      <a:spcAft>
        <a:spcPct val="0"/>
      </a:spcAft>
      <a:defRPr kern="1200">
        <a:solidFill>
          <a:schemeClr val="tx1"/>
        </a:solidFill>
        <a:latin typeface="Tahoma" pitchFamily="34" charset="0"/>
        <a:ea typeface="MS PGothic" pitchFamily="34" charset="-128"/>
        <a:cs typeface="+mn-cs"/>
      </a:defRPr>
    </a:lvl5pPr>
    <a:lvl6pPr marL="2286000" algn="l" defTabSz="914400" rtl="0" eaLnBrk="1" latinLnBrk="0" hangingPunct="1">
      <a:defRPr kern="1200">
        <a:solidFill>
          <a:schemeClr val="tx1"/>
        </a:solidFill>
        <a:latin typeface="Tahoma" pitchFamily="34" charset="0"/>
        <a:ea typeface="MS PGothic" pitchFamily="34" charset="-128"/>
        <a:cs typeface="+mn-cs"/>
      </a:defRPr>
    </a:lvl6pPr>
    <a:lvl7pPr marL="2743200" algn="l" defTabSz="914400" rtl="0" eaLnBrk="1" latinLnBrk="0" hangingPunct="1">
      <a:defRPr kern="1200">
        <a:solidFill>
          <a:schemeClr val="tx1"/>
        </a:solidFill>
        <a:latin typeface="Tahoma" pitchFamily="34" charset="0"/>
        <a:ea typeface="MS PGothic" pitchFamily="34" charset="-128"/>
        <a:cs typeface="+mn-cs"/>
      </a:defRPr>
    </a:lvl7pPr>
    <a:lvl8pPr marL="3200400" algn="l" defTabSz="914400" rtl="0" eaLnBrk="1" latinLnBrk="0" hangingPunct="1">
      <a:defRPr kern="1200">
        <a:solidFill>
          <a:schemeClr val="tx1"/>
        </a:solidFill>
        <a:latin typeface="Tahoma" pitchFamily="34" charset="0"/>
        <a:ea typeface="MS PGothic" pitchFamily="34" charset="-128"/>
        <a:cs typeface="+mn-cs"/>
      </a:defRPr>
    </a:lvl8pPr>
    <a:lvl9pPr marL="3657600" algn="l" defTabSz="914400" rtl="0" eaLnBrk="1" latinLnBrk="0" hangingPunct="1">
      <a:defRPr kern="1200">
        <a:solidFill>
          <a:schemeClr val="tx1"/>
        </a:solidFill>
        <a:latin typeface="Tahoma" pitchFamily="34"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frameSlides="1"/>
  <p:clrMru>
    <a:srgbClr val="008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161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cs typeface="+mn-cs"/>
              </a:defRPr>
            </a:lvl1pPr>
          </a:lstStyle>
          <a:p>
            <a:pPr>
              <a:defRPr/>
            </a:pPr>
            <a:endParaRPr lang="en-US"/>
          </a:p>
        </p:txBody>
      </p:sp>
      <p:sp>
        <p:nvSpPr>
          <p:cNvPr id="6963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cs typeface="+mn-cs"/>
              </a:defRPr>
            </a:lvl1pPr>
          </a:lstStyle>
          <a:p>
            <a:pPr>
              <a:defRPr/>
            </a:pPr>
            <a:endParaRPr lang="en-US"/>
          </a:p>
        </p:txBody>
      </p:sp>
      <p:sp>
        <p:nvSpPr>
          <p:cNvPr id="6963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cs typeface="+mn-cs"/>
              </a:defRPr>
            </a:lvl1pPr>
          </a:lstStyle>
          <a:p>
            <a:pPr>
              <a:defRPr/>
            </a:pPr>
            <a:endParaRPr lang="en-US"/>
          </a:p>
        </p:txBody>
      </p:sp>
      <p:sp>
        <p:nvSpPr>
          <p:cNvPr id="6963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itchFamily="34" charset="0"/>
              </a:defRPr>
            </a:lvl1pPr>
          </a:lstStyle>
          <a:p>
            <a:fld id="{69E48CBA-8FFD-4074-9EAE-07A42E13929C}" type="slidenum">
              <a:rPr lang="en-US" altLang="en-US"/>
              <a:pPr/>
              <a:t>‹#›</a:t>
            </a:fld>
            <a:endParaRPr lang="en-US" altLang="en-US"/>
          </a:p>
        </p:txBody>
      </p:sp>
    </p:spTree>
    <p:extLst>
      <p:ext uri="{BB962C8B-B14F-4D97-AF65-F5344CB8AC3E}">
        <p14:creationId xmlns:p14="http://schemas.microsoft.com/office/powerpoint/2010/main" val="28959249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885FEF-3E4C-45EB-8028-007BA1246EF9}" type="datetimeFigureOut">
              <a:rPr lang="en-US" smtClean="0"/>
              <a:t>1/1/2017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8E2756-0013-4192-A68A-5FC267CE31F8}" type="slidenum">
              <a:rPr lang="en-US" smtClean="0"/>
              <a:t>‹#›</a:t>
            </a:fld>
            <a:endParaRPr lang="en-US"/>
          </a:p>
        </p:txBody>
      </p:sp>
    </p:spTree>
    <p:extLst>
      <p:ext uri="{BB962C8B-B14F-4D97-AF65-F5344CB8AC3E}">
        <p14:creationId xmlns:p14="http://schemas.microsoft.com/office/powerpoint/2010/main" val="2303041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tw://bible.*?id=60.2.11"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tw://bible.*?id=44.2.40"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1  * Peter, an apostle of Jesus Christ,</a:t>
            </a:r>
          </a:p>
          <a:p>
            <a:r>
              <a:rPr lang="en-US" dirty="0"/>
              <a:t> To those who reside as  * aliens,  * scattered throughout  * Pontus,  * Galatia,  * Cappadocia,  * Asia, and  * Bithynia,  * who are chosen</a:t>
            </a:r>
          </a:p>
          <a:p>
            <a:endParaRPr lang="en-US" dirty="0"/>
          </a:p>
          <a:p>
            <a:r>
              <a:rPr lang="en-US" sz="1200" b="0" i="0" u="none" strike="noStrike" kern="1200" baseline="0" dirty="0">
                <a:solidFill>
                  <a:schemeClr val="tx1"/>
                </a:solidFill>
                <a:latin typeface="+mn-lt"/>
                <a:ea typeface="+mn-ea"/>
                <a:cs typeface="+mn-cs"/>
                <a:hlinkClick r:id="rId3"/>
              </a:rPr>
              <a:t>1 Peter 2:11  (NET)</a:t>
            </a:r>
          </a:p>
          <a:p>
            <a:pPr rtl="0"/>
            <a:r>
              <a:rPr lang="en-US" sz="1200" b="0" i="0" u="none" strike="noStrike" kern="1200" baseline="0" dirty="0">
                <a:solidFill>
                  <a:schemeClr val="tx1"/>
                </a:solidFill>
                <a:latin typeface="+mn-lt"/>
                <a:ea typeface="+mn-ea"/>
                <a:cs typeface="+mn-cs"/>
              </a:rPr>
              <a:t>Dear friends, I urge you as foreigners and exiles to keep away from fleshly desires that do battle against the soul,</a:t>
            </a:r>
          </a:p>
          <a:p>
            <a:endParaRPr lang="en-US" dirty="0"/>
          </a:p>
        </p:txBody>
      </p:sp>
      <p:sp>
        <p:nvSpPr>
          <p:cNvPr id="4" name="Slide Number Placeholder 3"/>
          <p:cNvSpPr>
            <a:spLocks noGrp="1"/>
          </p:cNvSpPr>
          <p:nvPr>
            <p:ph type="sldNum" sz="quarter" idx="10"/>
          </p:nvPr>
        </p:nvSpPr>
        <p:spPr/>
        <p:txBody>
          <a:bodyPr/>
          <a:lstStyle/>
          <a:p>
            <a:fld id="{5A8E2756-0013-4192-A68A-5FC267CE31F8}" type="slidenum">
              <a:rPr lang="en-US" smtClean="0"/>
              <a:t>1</a:t>
            </a:fld>
            <a:endParaRPr lang="en-US"/>
          </a:p>
        </p:txBody>
      </p:sp>
    </p:spTree>
    <p:extLst>
      <p:ext uri="{BB962C8B-B14F-4D97-AF65-F5344CB8AC3E}">
        <p14:creationId xmlns:p14="http://schemas.microsoft.com/office/powerpoint/2010/main" val="22281165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CANNOT BE SILENCE IN A PAGAN LAND { OUR WORLD TODAY.} WE HAVE TO SPEAK OUT.</a:t>
            </a:r>
          </a:p>
        </p:txBody>
      </p:sp>
      <p:sp>
        <p:nvSpPr>
          <p:cNvPr id="4" name="Slide Number Placeholder 3"/>
          <p:cNvSpPr>
            <a:spLocks noGrp="1"/>
          </p:cNvSpPr>
          <p:nvPr>
            <p:ph type="sldNum" sz="quarter" idx="10"/>
          </p:nvPr>
        </p:nvSpPr>
        <p:spPr/>
        <p:txBody>
          <a:bodyPr/>
          <a:lstStyle/>
          <a:p>
            <a:fld id="{5A8E2756-0013-4192-A68A-5FC267CE31F8}" type="slidenum">
              <a:rPr lang="en-US" smtClean="0"/>
              <a:t>7</a:t>
            </a:fld>
            <a:endParaRPr lang="en-US"/>
          </a:p>
        </p:txBody>
      </p:sp>
    </p:spTree>
    <p:extLst>
      <p:ext uri="{BB962C8B-B14F-4D97-AF65-F5344CB8AC3E}">
        <p14:creationId xmlns:p14="http://schemas.microsoft.com/office/powerpoint/2010/main" val="2093372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R="0" algn="ctr"/>
            <a:r>
              <a:rPr lang="en-US" sz="1200" b="0" i="0" u="none" strike="noStrike" baseline="0" dirty="0">
                <a:solidFill>
                  <a:srgbClr val="7DBA2C"/>
                </a:solidFill>
                <a:latin typeface="Segoe UI" panose="020B0502040204020203" pitchFamily="34" charset="0"/>
                <a:hlinkClick r:id="rId3"/>
              </a:rPr>
              <a:t>Acts 2:40</a:t>
            </a:r>
            <a:r>
              <a:rPr lang="en-US" sz="1200" b="0" i="0" u="none" strike="noStrike" baseline="0" dirty="0">
                <a:solidFill>
                  <a:srgbClr val="080000"/>
                </a:solidFill>
                <a:latin typeface="Segoe UI" panose="020B0502040204020203" pitchFamily="34" charset="0"/>
                <a:hlinkClick r:id="rId3"/>
              </a:rPr>
              <a:t> </a:t>
            </a:r>
            <a:r>
              <a:rPr lang="en-US" sz="1050" b="0" i="0" u="none" strike="noStrike" baseline="0" dirty="0">
                <a:solidFill>
                  <a:srgbClr val="417CBE"/>
                </a:solidFill>
                <a:latin typeface="Segoe UI" panose="020B0502040204020203" pitchFamily="34" charset="0"/>
                <a:hlinkClick r:id="rId3"/>
              </a:rPr>
              <a:t> (NET)</a:t>
            </a:r>
          </a:p>
          <a:p>
            <a:pPr marR="450" algn="l" rtl="0"/>
            <a:r>
              <a:rPr lang="en-US" sz="1200" b="0" i="0" u="none" strike="noStrike" baseline="0" dirty="0">
                <a:solidFill>
                  <a:srgbClr val="080000"/>
                </a:solidFill>
                <a:latin typeface="Segoe UI" panose="020B0502040204020203" pitchFamily="34" charset="0"/>
              </a:rPr>
              <a:t>With many other words he testified and exhorted them saying, “Save yourselves from this perverse generation!”</a:t>
            </a:r>
          </a:p>
          <a:p>
            <a:endParaRPr lang="en-US" dirty="0"/>
          </a:p>
        </p:txBody>
      </p:sp>
      <p:sp>
        <p:nvSpPr>
          <p:cNvPr id="4" name="Slide Number Placeholder 3"/>
          <p:cNvSpPr>
            <a:spLocks noGrp="1"/>
          </p:cNvSpPr>
          <p:nvPr>
            <p:ph type="sldNum" sz="quarter" idx="10"/>
          </p:nvPr>
        </p:nvSpPr>
        <p:spPr/>
        <p:txBody>
          <a:bodyPr/>
          <a:lstStyle/>
          <a:p>
            <a:fld id="{5A8E2756-0013-4192-A68A-5FC267CE31F8}" type="slidenum">
              <a:rPr lang="en-US" smtClean="0"/>
              <a:t>9</a:t>
            </a:fld>
            <a:endParaRPr lang="en-US"/>
          </a:p>
        </p:txBody>
      </p:sp>
    </p:spTree>
    <p:extLst>
      <p:ext uri="{BB962C8B-B14F-4D97-AF65-F5344CB8AC3E}">
        <p14:creationId xmlns:p14="http://schemas.microsoft.com/office/powerpoint/2010/main" val="37171933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8E2756-0013-4192-A68A-5FC267CE31F8}" type="slidenum">
              <a:rPr lang="en-US" smtClean="0"/>
              <a:t>10</a:t>
            </a:fld>
            <a:endParaRPr lang="en-US"/>
          </a:p>
        </p:txBody>
      </p:sp>
    </p:spTree>
    <p:extLst>
      <p:ext uri="{BB962C8B-B14F-4D97-AF65-F5344CB8AC3E}">
        <p14:creationId xmlns:p14="http://schemas.microsoft.com/office/powerpoint/2010/main" val="24844225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6350"/>
            <a:ext cx="9140825" cy="6851650"/>
            <a:chOff x="0" y="4"/>
            <a:chExt cx="5758" cy="4316"/>
          </a:xfrm>
        </p:grpSpPr>
        <p:grpSp>
          <p:nvGrpSpPr>
            <p:cNvPr id="5" name="Group 3"/>
            <p:cNvGrpSpPr>
              <a:grpSpLocks/>
            </p:cNvGrpSpPr>
            <p:nvPr/>
          </p:nvGrpSpPr>
          <p:grpSpPr bwMode="auto">
            <a:xfrm>
              <a:off x="0" y="1161"/>
              <a:ext cx="5758" cy="3159"/>
              <a:chOff x="0" y="1161"/>
              <a:chExt cx="5758" cy="3159"/>
            </a:xfrm>
          </p:grpSpPr>
          <p:sp>
            <p:nvSpPr>
              <p:cNvPr id="16" name="Freeform 4"/>
              <p:cNvSpPr>
                <a:spLocks/>
              </p:cNvSpPr>
              <p:nvPr/>
            </p:nvSpPr>
            <p:spPr bwMode="hidden">
              <a:xfrm>
                <a:off x="558" y="1161"/>
                <a:ext cx="5200" cy="3159"/>
              </a:xfrm>
              <a:custGeom>
                <a:avLst/>
                <a:gdLst>
                  <a:gd name="T0" fmla="*/ 0 w 5184"/>
                  <a:gd name="T1" fmla="*/ 3159 h 3159"/>
                  <a:gd name="T2" fmla="*/ 5296 w 5184"/>
                  <a:gd name="T3" fmla="*/ 3159 h 3159"/>
                  <a:gd name="T4" fmla="*/ 5296 w 5184"/>
                  <a:gd name="T5" fmla="*/ 0 h 3159"/>
                  <a:gd name="T6" fmla="*/ 0 w 5184"/>
                  <a:gd name="T7" fmla="*/ 0 h 3159"/>
                  <a:gd name="T8" fmla="*/ 0 w 5184"/>
                  <a:gd name="T9" fmla="*/ 3159 h 3159"/>
                  <a:gd name="T10" fmla="*/ 0 w 5184"/>
                  <a:gd name="T11" fmla="*/ 3159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184" h="3159">
                    <a:moveTo>
                      <a:pt x="0" y="3159"/>
                    </a:moveTo>
                    <a:lnTo>
                      <a:pt x="5184" y="3159"/>
                    </a:lnTo>
                    <a:lnTo>
                      <a:pt x="5184" y="0"/>
                    </a:lnTo>
                    <a:lnTo>
                      <a:pt x="0" y="0"/>
                    </a:lnTo>
                    <a:lnTo>
                      <a:pt x="0" y="3159"/>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 name="Freeform 5"/>
              <p:cNvSpPr>
                <a:spLocks/>
              </p:cNvSpPr>
              <p:nvPr/>
            </p:nvSpPr>
            <p:spPr bwMode="hidden">
              <a:xfrm>
                <a:off x="0" y="1161"/>
                <a:ext cx="558" cy="3159"/>
              </a:xfrm>
              <a:custGeom>
                <a:avLst/>
                <a:gdLst>
                  <a:gd name="T0" fmla="*/ 0 w 556"/>
                  <a:gd name="T1" fmla="*/ 0 h 3159"/>
                  <a:gd name="T2" fmla="*/ 0 w 556"/>
                  <a:gd name="T3" fmla="*/ 3159 h 3159"/>
                  <a:gd name="T4" fmla="*/ 570 w 556"/>
                  <a:gd name="T5" fmla="*/ 3159 h 3159"/>
                  <a:gd name="T6" fmla="*/ 570 w 556"/>
                  <a:gd name="T7" fmla="*/ 0 h 3159"/>
                  <a:gd name="T8" fmla="*/ 0 w 556"/>
                  <a:gd name="T9" fmla="*/ 0 h 3159"/>
                  <a:gd name="T10" fmla="*/ 0 w 556"/>
                  <a:gd name="T11" fmla="*/ 0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56" h="3159">
                    <a:moveTo>
                      <a:pt x="0" y="0"/>
                    </a:moveTo>
                    <a:lnTo>
                      <a:pt x="0" y="3159"/>
                    </a:lnTo>
                    <a:lnTo>
                      <a:pt x="556" y="3159"/>
                    </a:lnTo>
                    <a:lnTo>
                      <a:pt x="556" y="0"/>
                    </a:lnTo>
                    <a:lnTo>
                      <a:pt x="0"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6" name="Freeform 6"/>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pPr>
                <a:defRPr/>
              </a:pPr>
              <a:endParaRPr lang="en-US">
                <a:latin typeface="Tahoma" charset="0"/>
                <a:ea typeface="+mn-ea"/>
              </a:endParaRPr>
            </a:p>
          </p:txBody>
        </p:sp>
        <p:sp>
          <p:nvSpPr>
            <p:cNvPr id="7" name="Freeform 7"/>
            <p:cNvSpPr>
              <a:spLocks/>
            </p:cNvSpPr>
            <p:nvPr/>
          </p:nvSpPr>
          <p:spPr bwMode="ltGray">
            <a:xfrm>
              <a:off x="767" y="1155"/>
              <a:ext cx="252" cy="12"/>
            </a:xfrm>
            <a:custGeom>
              <a:avLst/>
              <a:gdLst>
                <a:gd name="T0" fmla="*/ 258 w 251"/>
                <a:gd name="T1" fmla="*/ 0 h 12"/>
                <a:gd name="T2" fmla="*/ 0 w 251"/>
                <a:gd name="T3" fmla="*/ 0 h 12"/>
                <a:gd name="T4" fmla="*/ 0 w 251"/>
                <a:gd name="T5" fmla="*/ 12 h 12"/>
                <a:gd name="T6" fmla="*/ 258 w 251"/>
                <a:gd name="T7" fmla="*/ 12 h 12"/>
                <a:gd name="T8" fmla="*/ 258 w 251"/>
                <a:gd name="T9" fmla="*/ 0 h 12"/>
                <a:gd name="T10" fmla="*/ 258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251" y="0"/>
                  </a:moveTo>
                  <a:lnTo>
                    <a:pt x="0" y="0"/>
                  </a:lnTo>
                  <a:lnTo>
                    <a:pt x="0" y="12"/>
                  </a:lnTo>
                  <a:lnTo>
                    <a:pt x="251" y="12"/>
                  </a:lnTo>
                  <a:lnTo>
                    <a:pt x="251" y="0"/>
                  </a:ln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Freeform 8"/>
            <p:cNvSpPr>
              <a:spLocks/>
            </p:cNvSpPr>
            <p:nvPr/>
          </p:nvSpPr>
          <p:spPr bwMode="ltGray">
            <a:xfrm>
              <a:off x="0" y="1155"/>
              <a:ext cx="351" cy="12"/>
            </a:xfrm>
            <a:custGeom>
              <a:avLst/>
              <a:gdLst>
                <a:gd name="T0" fmla="*/ 0 w 251"/>
                <a:gd name="T1" fmla="*/ 0 h 12"/>
                <a:gd name="T2" fmla="*/ 0 w 251"/>
                <a:gd name="T3" fmla="*/ 12 h 12"/>
                <a:gd name="T4" fmla="*/ 2628 w 251"/>
                <a:gd name="T5" fmla="*/ 12 h 12"/>
                <a:gd name="T6" fmla="*/ 2628 w 251"/>
                <a:gd name="T7" fmla="*/ 0 h 12"/>
                <a:gd name="T8" fmla="*/ 0 w 251"/>
                <a:gd name="T9" fmla="*/ 0 h 12"/>
                <a:gd name="T10" fmla="*/ 0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0" y="0"/>
                  </a:moveTo>
                  <a:lnTo>
                    <a:pt x="0" y="12"/>
                  </a:lnTo>
                  <a:lnTo>
                    <a:pt x="251" y="12"/>
                  </a:lnTo>
                  <a:lnTo>
                    <a:pt x="251" y="0"/>
                  </a:lnTo>
                  <a:lnTo>
                    <a:pt x="0" y="0"/>
                  </a:ln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9" name="Group 9"/>
            <p:cNvGrpSpPr>
              <a:grpSpLocks/>
            </p:cNvGrpSpPr>
            <p:nvPr/>
          </p:nvGrpSpPr>
          <p:grpSpPr bwMode="auto">
            <a:xfrm>
              <a:off x="348" y="4"/>
              <a:ext cx="5410" cy="4316"/>
              <a:chOff x="348" y="4"/>
              <a:chExt cx="5410" cy="4316"/>
            </a:xfrm>
          </p:grpSpPr>
          <p:sp>
            <p:nvSpPr>
              <p:cNvPr id="10" name="Freeform 10"/>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695">
                    <a:moveTo>
                      <a:pt x="12" y="0"/>
                    </a:moveTo>
                    <a:lnTo>
                      <a:pt x="0" y="0"/>
                    </a:lnTo>
                    <a:lnTo>
                      <a:pt x="0" y="695"/>
                    </a:lnTo>
                    <a:lnTo>
                      <a:pt x="12" y="695"/>
                    </a:lnTo>
                    <a:lnTo>
                      <a:pt x="12"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 name="Freeform 11"/>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697">
                    <a:moveTo>
                      <a:pt x="0" y="2697"/>
                    </a:moveTo>
                    <a:lnTo>
                      <a:pt x="12" y="2697"/>
                    </a:lnTo>
                    <a:lnTo>
                      <a:pt x="12" y="0"/>
                    </a:lnTo>
                    <a:lnTo>
                      <a:pt x="0" y="0"/>
                    </a:lnTo>
                    <a:lnTo>
                      <a:pt x="0" y="269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12"/>
              <p:cNvSpPr>
                <a:spLocks/>
              </p:cNvSpPr>
              <p:nvPr/>
            </p:nvSpPr>
            <p:spPr bwMode="ltGray">
              <a:xfrm>
                <a:off x="1019" y="1155"/>
                <a:ext cx="4739" cy="12"/>
              </a:xfrm>
              <a:custGeom>
                <a:avLst/>
                <a:gdLst>
                  <a:gd name="T0" fmla="*/ 4829 w 4724"/>
                  <a:gd name="T1" fmla="*/ 0 h 12"/>
                  <a:gd name="T2" fmla="*/ 0 w 4724"/>
                  <a:gd name="T3" fmla="*/ 0 h 12"/>
                  <a:gd name="T4" fmla="*/ 0 w 4724"/>
                  <a:gd name="T5" fmla="*/ 12 h 12"/>
                  <a:gd name="T6" fmla="*/ 4829 w 4724"/>
                  <a:gd name="T7" fmla="*/ 12 h 12"/>
                  <a:gd name="T8" fmla="*/ 4829 w 4724"/>
                  <a:gd name="T9" fmla="*/ 0 h 12"/>
                  <a:gd name="T10" fmla="*/ 4829 w 4724"/>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24" h="12">
                    <a:moveTo>
                      <a:pt x="4724" y="0"/>
                    </a:moveTo>
                    <a:lnTo>
                      <a:pt x="0" y="0"/>
                    </a:lnTo>
                    <a:lnTo>
                      <a:pt x="0" y="12"/>
                    </a:lnTo>
                    <a:lnTo>
                      <a:pt x="4724" y="12"/>
                    </a:lnTo>
                    <a:lnTo>
                      <a:pt x="4724" y="0"/>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13"/>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0" y="252"/>
                    </a:moveTo>
                    <a:lnTo>
                      <a:pt x="12" y="252"/>
                    </a:lnTo>
                    <a:lnTo>
                      <a:pt x="12" y="0"/>
                    </a:lnTo>
                    <a:lnTo>
                      <a:pt x="0" y="0"/>
                    </a:lnTo>
                    <a:lnTo>
                      <a:pt x="0" y="252"/>
                    </a:ln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14"/>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12" y="0"/>
                    </a:moveTo>
                    <a:lnTo>
                      <a:pt x="0" y="0"/>
                    </a:lnTo>
                    <a:lnTo>
                      <a:pt x="0" y="252"/>
                    </a:lnTo>
                    <a:lnTo>
                      <a:pt x="12" y="252"/>
                    </a:lnTo>
                    <a:lnTo>
                      <a:pt x="12" y="0"/>
                    </a:ln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 name="Freeform 15"/>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pPr>
                  <a:defRPr/>
                </a:pPr>
                <a:endParaRPr lang="en-US">
                  <a:latin typeface="Tahoma" charset="0"/>
                  <a:ea typeface="+mn-ea"/>
                </a:endParaRPr>
              </a:p>
            </p:txBody>
          </p:sp>
        </p:grpSp>
      </p:grpSp>
      <p:sp>
        <p:nvSpPr>
          <p:cNvPr id="60432" name="Rectangle 16"/>
          <p:cNvSpPr>
            <a:spLocks noGrp="1" noChangeArrowheads="1"/>
          </p:cNvSpPr>
          <p:nvPr>
            <p:ph type="ctrTitle" sz="quarter"/>
          </p:nvPr>
        </p:nvSpPr>
        <p:spPr>
          <a:xfrm>
            <a:off x="1066800" y="1997075"/>
            <a:ext cx="7086600" cy="1431925"/>
          </a:xfrm>
        </p:spPr>
        <p:txBody>
          <a:bodyPr anchor="b"/>
          <a:lstStyle>
            <a:lvl1pPr>
              <a:defRPr/>
            </a:lvl1pPr>
          </a:lstStyle>
          <a:p>
            <a:r>
              <a:rPr lang="en-US"/>
              <a:t>Click to edit Master title style</a:t>
            </a:r>
          </a:p>
        </p:txBody>
      </p:sp>
      <p:sp>
        <p:nvSpPr>
          <p:cNvPr id="60433" name="Rectangle 17"/>
          <p:cNvSpPr>
            <a:spLocks noGrp="1" noChangeArrowheads="1"/>
          </p:cNvSpPr>
          <p:nvPr>
            <p:ph type="subTitle" sz="quarter" idx="1"/>
          </p:nvPr>
        </p:nvSpPr>
        <p:spPr>
          <a:xfrm>
            <a:off x="1066800" y="3886200"/>
            <a:ext cx="6400800" cy="1752600"/>
          </a:xfrm>
        </p:spPr>
        <p:txBody>
          <a:bodyPr/>
          <a:lstStyle>
            <a:lvl1pPr marL="0" indent="0">
              <a:buFont typeface="Wingdings" charset="2"/>
              <a:buNone/>
              <a:defRPr/>
            </a:lvl1pPr>
          </a:lstStyle>
          <a:p>
            <a:r>
              <a:rPr lang="en-US"/>
              <a:t>Click to edit Master subtitle style</a:t>
            </a:r>
          </a:p>
        </p:txBody>
      </p:sp>
      <p:sp>
        <p:nvSpPr>
          <p:cNvPr id="18" name="Rectangle 18"/>
          <p:cNvSpPr>
            <a:spLocks noGrp="1" noChangeArrowheads="1"/>
          </p:cNvSpPr>
          <p:nvPr>
            <p:ph type="dt" sz="quarter" idx="10"/>
          </p:nvPr>
        </p:nvSpPr>
        <p:spPr/>
        <p:txBody>
          <a:bodyPr/>
          <a:lstStyle>
            <a:lvl1pPr>
              <a:defRPr/>
            </a:lvl1pPr>
          </a:lstStyle>
          <a:p>
            <a:pPr>
              <a:defRPr/>
            </a:pPr>
            <a:endParaRPr lang="en-US"/>
          </a:p>
        </p:txBody>
      </p:sp>
      <p:sp>
        <p:nvSpPr>
          <p:cNvPr id="19" name="Rectangle 19"/>
          <p:cNvSpPr>
            <a:spLocks noGrp="1" noChangeArrowheads="1"/>
          </p:cNvSpPr>
          <p:nvPr>
            <p:ph type="ftr" sz="quarter" idx="11"/>
          </p:nvPr>
        </p:nvSpPr>
        <p:spPr>
          <a:xfrm>
            <a:off x="3352800" y="6248400"/>
            <a:ext cx="2895600" cy="457200"/>
          </a:xfrm>
        </p:spPr>
        <p:txBody>
          <a:bodyPr/>
          <a:lstStyle>
            <a:lvl1pPr>
              <a:defRPr/>
            </a:lvl1pPr>
          </a:lstStyle>
          <a:p>
            <a:pPr>
              <a:defRPr/>
            </a:pPr>
            <a:endParaRPr lang="en-US"/>
          </a:p>
        </p:txBody>
      </p:sp>
      <p:sp>
        <p:nvSpPr>
          <p:cNvPr id="20" name="Rectangle 20"/>
          <p:cNvSpPr>
            <a:spLocks noGrp="1" noChangeArrowheads="1"/>
          </p:cNvSpPr>
          <p:nvPr>
            <p:ph type="sldNum" sz="quarter" idx="12"/>
          </p:nvPr>
        </p:nvSpPr>
        <p:spPr/>
        <p:txBody>
          <a:bodyPr/>
          <a:lstStyle>
            <a:lvl1pPr>
              <a:defRPr/>
            </a:lvl1pPr>
          </a:lstStyle>
          <a:p>
            <a:fld id="{E3B9B694-9885-4E03-B030-07C03ABFCA3E}" type="slidenum">
              <a:rPr lang="en-US" altLang="en-US"/>
              <a:pPr/>
              <a:t>‹#›</a:t>
            </a:fld>
            <a:endParaRPr lang="en-US" altLang="en-US"/>
          </a:p>
        </p:txBody>
      </p:sp>
    </p:spTree>
    <p:extLst>
      <p:ext uri="{BB962C8B-B14F-4D97-AF65-F5344CB8AC3E}">
        <p14:creationId xmlns:p14="http://schemas.microsoft.com/office/powerpoint/2010/main" val="1541237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7"/>
          <p:cNvSpPr>
            <a:spLocks noGrp="1" noChangeArrowheads="1"/>
          </p:cNvSpPr>
          <p:nvPr>
            <p:ph type="dt" sz="half" idx="10"/>
          </p:nvPr>
        </p:nvSpPr>
        <p:spPr>
          <a:ln/>
        </p:spPr>
        <p:txBody>
          <a:bodyPr/>
          <a:lstStyle>
            <a:lvl1pPr>
              <a:defRPr/>
            </a:lvl1pPr>
          </a:lstStyle>
          <a:p>
            <a:pPr>
              <a:defRPr/>
            </a:pPr>
            <a:endParaRPr lang="en-US"/>
          </a:p>
        </p:txBody>
      </p:sp>
      <p:sp>
        <p:nvSpPr>
          <p:cNvPr id="5" name="Rectangle 18"/>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fld id="{4BF9479E-C019-44BD-BCCE-E43F181D4516}" type="slidenum">
              <a:rPr lang="en-US" altLang="en-US"/>
              <a:pPr/>
              <a:t>‹#›</a:t>
            </a:fld>
            <a:endParaRPr lang="en-US" altLang="en-US"/>
          </a:p>
        </p:txBody>
      </p:sp>
    </p:spTree>
    <p:extLst>
      <p:ext uri="{BB962C8B-B14F-4D97-AF65-F5344CB8AC3E}">
        <p14:creationId xmlns:p14="http://schemas.microsoft.com/office/powerpoint/2010/main" val="249196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304800"/>
            <a:ext cx="1885950" cy="5791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66800" y="304800"/>
            <a:ext cx="5505450"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7"/>
          <p:cNvSpPr>
            <a:spLocks noGrp="1" noChangeArrowheads="1"/>
          </p:cNvSpPr>
          <p:nvPr>
            <p:ph type="dt" sz="half" idx="10"/>
          </p:nvPr>
        </p:nvSpPr>
        <p:spPr>
          <a:ln/>
        </p:spPr>
        <p:txBody>
          <a:bodyPr/>
          <a:lstStyle>
            <a:lvl1pPr>
              <a:defRPr/>
            </a:lvl1pPr>
          </a:lstStyle>
          <a:p>
            <a:pPr>
              <a:defRPr/>
            </a:pPr>
            <a:endParaRPr lang="en-US"/>
          </a:p>
        </p:txBody>
      </p:sp>
      <p:sp>
        <p:nvSpPr>
          <p:cNvPr id="5" name="Rectangle 18"/>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fld id="{69A0486A-B6F0-40F2-B51C-AFE5A9E87520}" type="slidenum">
              <a:rPr lang="en-US" altLang="en-US"/>
              <a:pPr/>
              <a:t>‹#›</a:t>
            </a:fld>
            <a:endParaRPr lang="en-US" altLang="en-US"/>
          </a:p>
        </p:txBody>
      </p:sp>
    </p:spTree>
    <p:extLst>
      <p:ext uri="{BB962C8B-B14F-4D97-AF65-F5344CB8AC3E}">
        <p14:creationId xmlns:p14="http://schemas.microsoft.com/office/powerpoint/2010/main" val="2382818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7"/>
          <p:cNvSpPr>
            <a:spLocks noGrp="1" noChangeArrowheads="1"/>
          </p:cNvSpPr>
          <p:nvPr>
            <p:ph type="dt" sz="half" idx="10"/>
          </p:nvPr>
        </p:nvSpPr>
        <p:spPr>
          <a:ln/>
        </p:spPr>
        <p:txBody>
          <a:bodyPr/>
          <a:lstStyle>
            <a:lvl1pPr>
              <a:defRPr/>
            </a:lvl1pPr>
          </a:lstStyle>
          <a:p>
            <a:pPr>
              <a:defRPr/>
            </a:pPr>
            <a:endParaRPr lang="en-US"/>
          </a:p>
        </p:txBody>
      </p:sp>
      <p:sp>
        <p:nvSpPr>
          <p:cNvPr id="5" name="Rectangle 18"/>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fld id="{ED3CEF9A-5BFB-49D8-95FA-1CB1B4C74333}" type="slidenum">
              <a:rPr lang="en-US" altLang="en-US"/>
              <a:pPr/>
              <a:t>‹#›</a:t>
            </a:fld>
            <a:endParaRPr lang="en-US" altLang="en-US"/>
          </a:p>
        </p:txBody>
      </p:sp>
    </p:spTree>
    <p:extLst>
      <p:ext uri="{BB962C8B-B14F-4D97-AF65-F5344CB8AC3E}">
        <p14:creationId xmlns:p14="http://schemas.microsoft.com/office/powerpoint/2010/main" val="3668491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7"/>
          <p:cNvSpPr>
            <a:spLocks noGrp="1" noChangeArrowheads="1"/>
          </p:cNvSpPr>
          <p:nvPr>
            <p:ph type="dt" sz="half" idx="10"/>
          </p:nvPr>
        </p:nvSpPr>
        <p:spPr>
          <a:ln/>
        </p:spPr>
        <p:txBody>
          <a:bodyPr/>
          <a:lstStyle>
            <a:lvl1pPr>
              <a:defRPr/>
            </a:lvl1pPr>
          </a:lstStyle>
          <a:p>
            <a:pPr>
              <a:defRPr/>
            </a:pPr>
            <a:endParaRPr lang="en-US"/>
          </a:p>
        </p:txBody>
      </p:sp>
      <p:sp>
        <p:nvSpPr>
          <p:cNvPr id="5" name="Rectangle 18"/>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fld id="{42B2CF46-63A8-4EF7-A266-6720E2FDA4B7}" type="slidenum">
              <a:rPr lang="en-US" altLang="en-US"/>
              <a:pPr/>
              <a:t>‹#›</a:t>
            </a:fld>
            <a:endParaRPr lang="en-US" altLang="en-US"/>
          </a:p>
        </p:txBody>
      </p:sp>
    </p:spTree>
    <p:extLst>
      <p:ext uri="{BB962C8B-B14F-4D97-AF65-F5344CB8AC3E}">
        <p14:creationId xmlns:p14="http://schemas.microsoft.com/office/powerpoint/2010/main" val="3370670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668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149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7"/>
          <p:cNvSpPr>
            <a:spLocks noGrp="1" noChangeArrowheads="1"/>
          </p:cNvSpPr>
          <p:nvPr>
            <p:ph type="dt" sz="half" idx="10"/>
          </p:nvPr>
        </p:nvSpPr>
        <p:spPr>
          <a:ln/>
        </p:spPr>
        <p:txBody>
          <a:bodyPr/>
          <a:lstStyle>
            <a:lvl1pPr>
              <a:defRPr/>
            </a:lvl1pPr>
          </a:lstStyle>
          <a:p>
            <a:pPr>
              <a:defRPr/>
            </a:pPr>
            <a:endParaRPr lang="en-US"/>
          </a:p>
        </p:txBody>
      </p:sp>
      <p:sp>
        <p:nvSpPr>
          <p:cNvPr id="6" name="Rectangle 18"/>
          <p:cNvSpPr>
            <a:spLocks noGrp="1" noChangeArrowheads="1"/>
          </p:cNvSpPr>
          <p:nvPr>
            <p:ph type="ftr" sz="quarter" idx="11"/>
          </p:nvPr>
        </p:nvSpPr>
        <p:spPr>
          <a:ln/>
        </p:spPr>
        <p:txBody>
          <a:bodyPr/>
          <a:lstStyle>
            <a:lvl1pPr>
              <a:defRPr/>
            </a:lvl1pPr>
          </a:lstStyle>
          <a:p>
            <a:pPr>
              <a:defRPr/>
            </a:pPr>
            <a:endParaRPr lang="en-US"/>
          </a:p>
        </p:txBody>
      </p:sp>
      <p:sp>
        <p:nvSpPr>
          <p:cNvPr id="7" name="Rectangle 19"/>
          <p:cNvSpPr>
            <a:spLocks noGrp="1" noChangeArrowheads="1"/>
          </p:cNvSpPr>
          <p:nvPr>
            <p:ph type="sldNum" sz="quarter" idx="12"/>
          </p:nvPr>
        </p:nvSpPr>
        <p:spPr>
          <a:ln/>
        </p:spPr>
        <p:txBody>
          <a:bodyPr/>
          <a:lstStyle>
            <a:lvl1pPr>
              <a:defRPr/>
            </a:lvl1pPr>
          </a:lstStyle>
          <a:p>
            <a:fld id="{1A9F9965-907B-4C1E-8758-9645FBDB5F2C}" type="slidenum">
              <a:rPr lang="en-US" altLang="en-US"/>
              <a:pPr/>
              <a:t>‹#›</a:t>
            </a:fld>
            <a:endParaRPr lang="en-US" altLang="en-US"/>
          </a:p>
        </p:txBody>
      </p:sp>
    </p:spTree>
    <p:extLst>
      <p:ext uri="{BB962C8B-B14F-4D97-AF65-F5344CB8AC3E}">
        <p14:creationId xmlns:p14="http://schemas.microsoft.com/office/powerpoint/2010/main" val="307265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7"/>
          <p:cNvSpPr>
            <a:spLocks noGrp="1" noChangeArrowheads="1"/>
          </p:cNvSpPr>
          <p:nvPr>
            <p:ph type="dt" sz="half" idx="10"/>
          </p:nvPr>
        </p:nvSpPr>
        <p:spPr>
          <a:ln/>
        </p:spPr>
        <p:txBody>
          <a:bodyPr/>
          <a:lstStyle>
            <a:lvl1pPr>
              <a:defRPr/>
            </a:lvl1pPr>
          </a:lstStyle>
          <a:p>
            <a:pPr>
              <a:defRPr/>
            </a:pPr>
            <a:endParaRPr lang="en-US"/>
          </a:p>
        </p:txBody>
      </p:sp>
      <p:sp>
        <p:nvSpPr>
          <p:cNvPr id="8" name="Rectangle 18"/>
          <p:cNvSpPr>
            <a:spLocks noGrp="1" noChangeArrowheads="1"/>
          </p:cNvSpPr>
          <p:nvPr>
            <p:ph type="ftr" sz="quarter" idx="11"/>
          </p:nvPr>
        </p:nvSpPr>
        <p:spPr>
          <a:ln/>
        </p:spPr>
        <p:txBody>
          <a:bodyPr/>
          <a:lstStyle>
            <a:lvl1pPr>
              <a:defRPr/>
            </a:lvl1pPr>
          </a:lstStyle>
          <a:p>
            <a:pPr>
              <a:defRPr/>
            </a:pPr>
            <a:endParaRPr lang="en-US"/>
          </a:p>
        </p:txBody>
      </p:sp>
      <p:sp>
        <p:nvSpPr>
          <p:cNvPr id="9" name="Rectangle 19"/>
          <p:cNvSpPr>
            <a:spLocks noGrp="1" noChangeArrowheads="1"/>
          </p:cNvSpPr>
          <p:nvPr>
            <p:ph type="sldNum" sz="quarter" idx="12"/>
          </p:nvPr>
        </p:nvSpPr>
        <p:spPr>
          <a:ln/>
        </p:spPr>
        <p:txBody>
          <a:bodyPr/>
          <a:lstStyle>
            <a:lvl1pPr>
              <a:defRPr/>
            </a:lvl1pPr>
          </a:lstStyle>
          <a:p>
            <a:fld id="{0468E1EB-24B8-484A-B5E8-493BBF515D0B}" type="slidenum">
              <a:rPr lang="en-US" altLang="en-US"/>
              <a:pPr/>
              <a:t>‹#›</a:t>
            </a:fld>
            <a:endParaRPr lang="en-US" altLang="en-US"/>
          </a:p>
        </p:txBody>
      </p:sp>
    </p:spTree>
    <p:extLst>
      <p:ext uri="{BB962C8B-B14F-4D97-AF65-F5344CB8AC3E}">
        <p14:creationId xmlns:p14="http://schemas.microsoft.com/office/powerpoint/2010/main" val="1629415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7"/>
          <p:cNvSpPr>
            <a:spLocks noGrp="1" noChangeArrowheads="1"/>
          </p:cNvSpPr>
          <p:nvPr>
            <p:ph type="dt" sz="half" idx="10"/>
          </p:nvPr>
        </p:nvSpPr>
        <p:spPr>
          <a:ln/>
        </p:spPr>
        <p:txBody>
          <a:bodyPr/>
          <a:lstStyle>
            <a:lvl1pPr>
              <a:defRPr/>
            </a:lvl1pPr>
          </a:lstStyle>
          <a:p>
            <a:pPr>
              <a:defRPr/>
            </a:pPr>
            <a:endParaRPr lang="en-US"/>
          </a:p>
        </p:txBody>
      </p:sp>
      <p:sp>
        <p:nvSpPr>
          <p:cNvPr id="4" name="Rectangle 18"/>
          <p:cNvSpPr>
            <a:spLocks noGrp="1" noChangeArrowheads="1"/>
          </p:cNvSpPr>
          <p:nvPr>
            <p:ph type="ftr" sz="quarter" idx="11"/>
          </p:nvPr>
        </p:nvSpPr>
        <p:spPr>
          <a:ln/>
        </p:spPr>
        <p:txBody>
          <a:bodyPr/>
          <a:lstStyle>
            <a:lvl1pPr>
              <a:defRPr/>
            </a:lvl1pPr>
          </a:lstStyle>
          <a:p>
            <a:pPr>
              <a:defRPr/>
            </a:pPr>
            <a:endParaRPr lang="en-US"/>
          </a:p>
        </p:txBody>
      </p:sp>
      <p:sp>
        <p:nvSpPr>
          <p:cNvPr id="5" name="Rectangle 19"/>
          <p:cNvSpPr>
            <a:spLocks noGrp="1" noChangeArrowheads="1"/>
          </p:cNvSpPr>
          <p:nvPr>
            <p:ph type="sldNum" sz="quarter" idx="12"/>
          </p:nvPr>
        </p:nvSpPr>
        <p:spPr>
          <a:ln/>
        </p:spPr>
        <p:txBody>
          <a:bodyPr/>
          <a:lstStyle>
            <a:lvl1pPr>
              <a:defRPr/>
            </a:lvl1pPr>
          </a:lstStyle>
          <a:p>
            <a:fld id="{5A44C06B-EBE1-44B4-B4A0-16A50895FC83}" type="slidenum">
              <a:rPr lang="en-US" altLang="en-US"/>
              <a:pPr/>
              <a:t>‹#›</a:t>
            </a:fld>
            <a:endParaRPr lang="en-US" altLang="en-US"/>
          </a:p>
        </p:txBody>
      </p:sp>
    </p:spTree>
    <p:extLst>
      <p:ext uri="{BB962C8B-B14F-4D97-AF65-F5344CB8AC3E}">
        <p14:creationId xmlns:p14="http://schemas.microsoft.com/office/powerpoint/2010/main" val="4127118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7"/>
          <p:cNvSpPr>
            <a:spLocks noGrp="1" noChangeArrowheads="1"/>
          </p:cNvSpPr>
          <p:nvPr>
            <p:ph type="dt" sz="half" idx="10"/>
          </p:nvPr>
        </p:nvSpPr>
        <p:spPr>
          <a:ln/>
        </p:spPr>
        <p:txBody>
          <a:bodyPr/>
          <a:lstStyle>
            <a:lvl1pPr>
              <a:defRPr/>
            </a:lvl1pPr>
          </a:lstStyle>
          <a:p>
            <a:pPr>
              <a:defRPr/>
            </a:pPr>
            <a:endParaRPr lang="en-US"/>
          </a:p>
        </p:txBody>
      </p:sp>
      <p:sp>
        <p:nvSpPr>
          <p:cNvPr id="3" name="Rectangle 18"/>
          <p:cNvSpPr>
            <a:spLocks noGrp="1" noChangeArrowheads="1"/>
          </p:cNvSpPr>
          <p:nvPr>
            <p:ph type="ftr" sz="quarter" idx="11"/>
          </p:nvPr>
        </p:nvSpPr>
        <p:spPr>
          <a:ln/>
        </p:spPr>
        <p:txBody>
          <a:bodyPr/>
          <a:lstStyle>
            <a:lvl1pPr>
              <a:defRPr/>
            </a:lvl1pPr>
          </a:lstStyle>
          <a:p>
            <a:pPr>
              <a:defRPr/>
            </a:pPr>
            <a:endParaRPr lang="en-US"/>
          </a:p>
        </p:txBody>
      </p:sp>
      <p:sp>
        <p:nvSpPr>
          <p:cNvPr id="4" name="Rectangle 19"/>
          <p:cNvSpPr>
            <a:spLocks noGrp="1" noChangeArrowheads="1"/>
          </p:cNvSpPr>
          <p:nvPr>
            <p:ph type="sldNum" sz="quarter" idx="12"/>
          </p:nvPr>
        </p:nvSpPr>
        <p:spPr>
          <a:ln/>
        </p:spPr>
        <p:txBody>
          <a:bodyPr/>
          <a:lstStyle>
            <a:lvl1pPr>
              <a:defRPr/>
            </a:lvl1pPr>
          </a:lstStyle>
          <a:p>
            <a:fld id="{AEEBC48A-58FF-40FA-8FCB-AA11B84AA85E}" type="slidenum">
              <a:rPr lang="en-US" altLang="en-US"/>
              <a:pPr/>
              <a:t>‹#›</a:t>
            </a:fld>
            <a:endParaRPr lang="en-US" altLang="en-US"/>
          </a:p>
        </p:txBody>
      </p:sp>
    </p:spTree>
    <p:extLst>
      <p:ext uri="{BB962C8B-B14F-4D97-AF65-F5344CB8AC3E}">
        <p14:creationId xmlns:p14="http://schemas.microsoft.com/office/powerpoint/2010/main" val="974215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7"/>
          <p:cNvSpPr>
            <a:spLocks noGrp="1" noChangeArrowheads="1"/>
          </p:cNvSpPr>
          <p:nvPr>
            <p:ph type="dt" sz="half" idx="10"/>
          </p:nvPr>
        </p:nvSpPr>
        <p:spPr>
          <a:ln/>
        </p:spPr>
        <p:txBody>
          <a:bodyPr/>
          <a:lstStyle>
            <a:lvl1pPr>
              <a:defRPr/>
            </a:lvl1pPr>
          </a:lstStyle>
          <a:p>
            <a:pPr>
              <a:defRPr/>
            </a:pPr>
            <a:endParaRPr lang="en-US"/>
          </a:p>
        </p:txBody>
      </p:sp>
      <p:sp>
        <p:nvSpPr>
          <p:cNvPr id="6" name="Rectangle 18"/>
          <p:cNvSpPr>
            <a:spLocks noGrp="1" noChangeArrowheads="1"/>
          </p:cNvSpPr>
          <p:nvPr>
            <p:ph type="ftr" sz="quarter" idx="11"/>
          </p:nvPr>
        </p:nvSpPr>
        <p:spPr>
          <a:ln/>
        </p:spPr>
        <p:txBody>
          <a:bodyPr/>
          <a:lstStyle>
            <a:lvl1pPr>
              <a:defRPr/>
            </a:lvl1pPr>
          </a:lstStyle>
          <a:p>
            <a:pPr>
              <a:defRPr/>
            </a:pPr>
            <a:endParaRPr lang="en-US"/>
          </a:p>
        </p:txBody>
      </p:sp>
      <p:sp>
        <p:nvSpPr>
          <p:cNvPr id="7" name="Rectangle 19"/>
          <p:cNvSpPr>
            <a:spLocks noGrp="1" noChangeArrowheads="1"/>
          </p:cNvSpPr>
          <p:nvPr>
            <p:ph type="sldNum" sz="quarter" idx="12"/>
          </p:nvPr>
        </p:nvSpPr>
        <p:spPr>
          <a:ln/>
        </p:spPr>
        <p:txBody>
          <a:bodyPr/>
          <a:lstStyle>
            <a:lvl1pPr>
              <a:defRPr/>
            </a:lvl1pPr>
          </a:lstStyle>
          <a:p>
            <a:fld id="{11CED8DC-51F3-49CF-A8A0-00A9D7180532}" type="slidenum">
              <a:rPr lang="en-US" altLang="en-US"/>
              <a:pPr/>
              <a:t>‹#›</a:t>
            </a:fld>
            <a:endParaRPr lang="en-US" altLang="en-US"/>
          </a:p>
        </p:txBody>
      </p:sp>
    </p:spTree>
    <p:extLst>
      <p:ext uri="{BB962C8B-B14F-4D97-AF65-F5344CB8AC3E}">
        <p14:creationId xmlns:p14="http://schemas.microsoft.com/office/powerpoint/2010/main" val="586982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7"/>
          <p:cNvSpPr>
            <a:spLocks noGrp="1" noChangeArrowheads="1"/>
          </p:cNvSpPr>
          <p:nvPr>
            <p:ph type="dt" sz="half" idx="10"/>
          </p:nvPr>
        </p:nvSpPr>
        <p:spPr>
          <a:ln/>
        </p:spPr>
        <p:txBody>
          <a:bodyPr/>
          <a:lstStyle>
            <a:lvl1pPr>
              <a:defRPr/>
            </a:lvl1pPr>
          </a:lstStyle>
          <a:p>
            <a:pPr>
              <a:defRPr/>
            </a:pPr>
            <a:endParaRPr lang="en-US"/>
          </a:p>
        </p:txBody>
      </p:sp>
      <p:sp>
        <p:nvSpPr>
          <p:cNvPr id="6" name="Rectangle 18"/>
          <p:cNvSpPr>
            <a:spLocks noGrp="1" noChangeArrowheads="1"/>
          </p:cNvSpPr>
          <p:nvPr>
            <p:ph type="ftr" sz="quarter" idx="11"/>
          </p:nvPr>
        </p:nvSpPr>
        <p:spPr>
          <a:ln/>
        </p:spPr>
        <p:txBody>
          <a:bodyPr/>
          <a:lstStyle>
            <a:lvl1pPr>
              <a:defRPr/>
            </a:lvl1pPr>
          </a:lstStyle>
          <a:p>
            <a:pPr>
              <a:defRPr/>
            </a:pPr>
            <a:endParaRPr lang="en-US"/>
          </a:p>
        </p:txBody>
      </p:sp>
      <p:sp>
        <p:nvSpPr>
          <p:cNvPr id="7" name="Rectangle 19"/>
          <p:cNvSpPr>
            <a:spLocks noGrp="1" noChangeArrowheads="1"/>
          </p:cNvSpPr>
          <p:nvPr>
            <p:ph type="sldNum" sz="quarter" idx="12"/>
          </p:nvPr>
        </p:nvSpPr>
        <p:spPr>
          <a:ln/>
        </p:spPr>
        <p:txBody>
          <a:bodyPr/>
          <a:lstStyle>
            <a:lvl1pPr>
              <a:defRPr/>
            </a:lvl1pPr>
          </a:lstStyle>
          <a:p>
            <a:fld id="{CE6D1F48-6069-4AF4-894A-E6F8E57CE085}" type="slidenum">
              <a:rPr lang="en-US" altLang="en-US"/>
              <a:pPr/>
              <a:t>‹#›</a:t>
            </a:fld>
            <a:endParaRPr lang="en-US" altLang="en-US"/>
          </a:p>
        </p:txBody>
      </p:sp>
    </p:spTree>
    <p:extLst>
      <p:ext uri="{BB962C8B-B14F-4D97-AF65-F5344CB8AC3E}">
        <p14:creationId xmlns:p14="http://schemas.microsoft.com/office/powerpoint/2010/main" val="2814549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6350"/>
            <a:ext cx="9140825" cy="6851650"/>
            <a:chOff x="0" y="4"/>
            <a:chExt cx="5758" cy="4316"/>
          </a:xfrm>
        </p:grpSpPr>
        <p:sp>
          <p:nvSpPr>
            <p:cNvPr id="1032" name="Freeform 3"/>
            <p:cNvSpPr>
              <a:spLocks/>
            </p:cNvSpPr>
            <p:nvPr/>
          </p:nvSpPr>
          <p:spPr bwMode="hidden">
            <a:xfrm>
              <a:off x="558" y="1161"/>
              <a:ext cx="5200" cy="3159"/>
            </a:xfrm>
            <a:custGeom>
              <a:avLst/>
              <a:gdLst>
                <a:gd name="T0" fmla="*/ 0 w 5184"/>
                <a:gd name="T1" fmla="*/ 3159 h 3159"/>
                <a:gd name="T2" fmla="*/ 5296 w 5184"/>
                <a:gd name="T3" fmla="*/ 3159 h 3159"/>
                <a:gd name="T4" fmla="*/ 5296 w 5184"/>
                <a:gd name="T5" fmla="*/ 0 h 3159"/>
                <a:gd name="T6" fmla="*/ 0 w 5184"/>
                <a:gd name="T7" fmla="*/ 0 h 3159"/>
                <a:gd name="T8" fmla="*/ 0 w 5184"/>
                <a:gd name="T9" fmla="*/ 3159 h 3159"/>
                <a:gd name="T10" fmla="*/ 0 w 5184"/>
                <a:gd name="T11" fmla="*/ 3159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184" h="3159">
                  <a:moveTo>
                    <a:pt x="0" y="3159"/>
                  </a:moveTo>
                  <a:lnTo>
                    <a:pt x="5184" y="3159"/>
                  </a:lnTo>
                  <a:lnTo>
                    <a:pt x="5184" y="0"/>
                  </a:lnTo>
                  <a:lnTo>
                    <a:pt x="0" y="0"/>
                  </a:lnTo>
                  <a:lnTo>
                    <a:pt x="0" y="3159"/>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3" name="Freeform 4"/>
            <p:cNvSpPr>
              <a:spLocks/>
            </p:cNvSpPr>
            <p:nvPr/>
          </p:nvSpPr>
          <p:spPr bwMode="hidden">
            <a:xfrm>
              <a:off x="0" y="1161"/>
              <a:ext cx="558" cy="3159"/>
            </a:xfrm>
            <a:custGeom>
              <a:avLst/>
              <a:gdLst>
                <a:gd name="T0" fmla="*/ 0 w 556"/>
                <a:gd name="T1" fmla="*/ 0 h 3159"/>
                <a:gd name="T2" fmla="*/ 0 w 556"/>
                <a:gd name="T3" fmla="*/ 3159 h 3159"/>
                <a:gd name="T4" fmla="*/ 570 w 556"/>
                <a:gd name="T5" fmla="*/ 3159 h 3159"/>
                <a:gd name="T6" fmla="*/ 570 w 556"/>
                <a:gd name="T7" fmla="*/ 0 h 3159"/>
                <a:gd name="T8" fmla="*/ 0 w 556"/>
                <a:gd name="T9" fmla="*/ 0 h 3159"/>
                <a:gd name="T10" fmla="*/ 0 w 556"/>
                <a:gd name="T11" fmla="*/ 0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56" h="3159">
                  <a:moveTo>
                    <a:pt x="0" y="0"/>
                  </a:moveTo>
                  <a:lnTo>
                    <a:pt x="0" y="3159"/>
                  </a:lnTo>
                  <a:lnTo>
                    <a:pt x="556" y="3159"/>
                  </a:lnTo>
                  <a:lnTo>
                    <a:pt x="556" y="0"/>
                  </a:lnTo>
                  <a:lnTo>
                    <a:pt x="0"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034" name="Group 5"/>
            <p:cNvGrpSpPr>
              <a:grpSpLocks/>
            </p:cNvGrpSpPr>
            <p:nvPr userDrawn="1"/>
          </p:nvGrpSpPr>
          <p:grpSpPr bwMode="auto">
            <a:xfrm>
              <a:off x="0" y="4"/>
              <a:ext cx="5758" cy="4316"/>
              <a:chOff x="0" y="4"/>
              <a:chExt cx="5758" cy="4316"/>
            </a:xfrm>
          </p:grpSpPr>
          <p:sp>
            <p:nvSpPr>
              <p:cNvPr id="1035" name="Freeform 6"/>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695">
                    <a:moveTo>
                      <a:pt x="12" y="0"/>
                    </a:moveTo>
                    <a:lnTo>
                      <a:pt x="0" y="0"/>
                    </a:lnTo>
                    <a:lnTo>
                      <a:pt x="0" y="695"/>
                    </a:lnTo>
                    <a:lnTo>
                      <a:pt x="12" y="695"/>
                    </a:lnTo>
                    <a:lnTo>
                      <a:pt x="12"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6" name="Freeform 7"/>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697">
                    <a:moveTo>
                      <a:pt x="0" y="2697"/>
                    </a:moveTo>
                    <a:lnTo>
                      <a:pt x="12" y="2697"/>
                    </a:lnTo>
                    <a:lnTo>
                      <a:pt x="12" y="0"/>
                    </a:lnTo>
                    <a:lnTo>
                      <a:pt x="0" y="0"/>
                    </a:lnTo>
                    <a:lnTo>
                      <a:pt x="0" y="269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7" name="Freeform 8"/>
              <p:cNvSpPr>
                <a:spLocks/>
              </p:cNvSpPr>
              <p:nvPr/>
            </p:nvSpPr>
            <p:spPr bwMode="ltGray">
              <a:xfrm>
                <a:off x="1019" y="1155"/>
                <a:ext cx="4739" cy="12"/>
              </a:xfrm>
              <a:custGeom>
                <a:avLst/>
                <a:gdLst>
                  <a:gd name="T0" fmla="*/ 4829 w 4724"/>
                  <a:gd name="T1" fmla="*/ 0 h 12"/>
                  <a:gd name="T2" fmla="*/ 0 w 4724"/>
                  <a:gd name="T3" fmla="*/ 0 h 12"/>
                  <a:gd name="T4" fmla="*/ 0 w 4724"/>
                  <a:gd name="T5" fmla="*/ 12 h 12"/>
                  <a:gd name="T6" fmla="*/ 4829 w 4724"/>
                  <a:gd name="T7" fmla="*/ 12 h 12"/>
                  <a:gd name="T8" fmla="*/ 4829 w 4724"/>
                  <a:gd name="T9" fmla="*/ 0 h 12"/>
                  <a:gd name="T10" fmla="*/ 4829 w 4724"/>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24" h="12">
                    <a:moveTo>
                      <a:pt x="4724" y="0"/>
                    </a:moveTo>
                    <a:lnTo>
                      <a:pt x="0" y="0"/>
                    </a:lnTo>
                    <a:lnTo>
                      <a:pt x="0" y="12"/>
                    </a:lnTo>
                    <a:lnTo>
                      <a:pt x="4724" y="12"/>
                    </a:lnTo>
                    <a:lnTo>
                      <a:pt x="4724" y="0"/>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8" name="Freeform 9"/>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0" y="252"/>
                    </a:moveTo>
                    <a:lnTo>
                      <a:pt x="12" y="252"/>
                    </a:lnTo>
                    <a:lnTo>
                      <a:pt x="12" y="0"/>
                    </a:lnTo>
                    <a:lnTo>
                      <a:pt x="0" y="0"/>
                    </a:lnTo>
                    <a:lnTo>
                      <a:pt x="0" y="252"/>
                    </a:ln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9" name="Freeform 10"/>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12" y="0"/>
                    </a:moveTo>
                    <a:lnTo>
                      <a:pt x="0" y="0"/>
                    </a:lnTo>
                    <a:lnTo>
                      <a:pt x="0" y="252"/>
                    </a:lnTo>
                    <a:lnTo>
                      <a:pt x="12" y="252"/>
                    </a:lnTo>
                    <a:lnTo>
                      <a:pt x="12" y="0"/>
                    </a:ln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9403" name="Freeform 11"/>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pPr>
                  <a:defRPr/>
                </a:pPr>
                <a:endParaRPr lang="en-US">
                  <a:latin typeface="Tahoma" charset="0"/>
                  <a:ea typeface="+mn-ea"/>
                </a:endParaRPr>
              </a:p>
            </p:txBody>
          </p:sp>
          <p:sp>
            <p:nvSpPr>
              <p:cNvPr id="1041" name="Freeform 12"/>
              <p:cNvSpPr>
                <a:spLocks/>
              </p:cNvSpPr>
              <p:nvPr/>
            </p:nvSpPr>
            <p:spPr bwMode="ltGray">
              <a:xfrm>
                <a:off x="0" y="1155"/>
                <a:ext cx="351" cy="12"/>
              </a:xfrm>
              <a:custGeom>
                <a:avLst/>
                <a:gdLst>
                  <a:gd name="T0" fmla="*/ 0 w 251"/>
                  <a:gd name="T1" fmla="*/ 0 h 12"/>
                  <a:gd name="T2" fmla="*/ 0 w 251"/>
                  <a:gd name="T3" fmla="*/ 12 h 12"/>
                  <a:gd name="T4" fmla="*/ 2628 w 251"/>
                  <a:gd name="T5" fmla="*/ 12 h 12"/>
                  <a:gd name="T6" fmla="*/ 2628 w 251"/>
                  <a:gd name="T7" fmla="*/ 0 h 12"/>
                  <a:gd name="T8" fmla="*/ 0 w 251"/>
                  <a:gd name="T9" fmla="*/ 0 h 12"/>
                  <a:gd name="T10" fmla="*/ 0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0" y="0"/>
                    </a:moveTo>
                    <a:lnTo>
                      <a:pt x="0" y="12"/>
                    </a:lnTo>
                    <a:lnTo>
                      <a:pt x="251" y="12"/>
                    </a:lnTo>
                    <a:lnTo>
                      <a:pt x="251" y="0"/>
                    </a:lnTo>
                    <a:lnTo>
                      <a:pt x="0" y="0"/>
                    </a:ln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2" name="Freeform 13"/>
              <p:cNvSpPr>
                <a:spLocks/>
              </p:cNvSpPr>
              <p:nvPr/>
            </p:nvSpPr>
            <p:spPr bwMode="ltGray">
              <a:xfrm>
                <a:off x="767" y="1155"/>
                <a:ext cx="252" cy="12"/>
              </a:xfrm>
              <a:custGeom>
                <a:avLst/>
                <a:gdLst>
                  <a:gd name="T0" fmla="*/ 258 w 251"/>
                  <a:gd name="T1" fmla="*/ 0 h 12"/>
                  <a:gd name="T2" fmla="*/ 0 w 251"/>
                  <a:gd name="T3" fmla="*/ 0 h 12"/>
                  <a:gd name="T4" fmla="*/ 0 w 251"/>
                  <a:gd name="T5" fmla="*/ 12 h 12"/>
                  <a:gd name="T6" fmla="*/ 258 w 251"/>
                  <a:gd name="T7" fmla="*/ 12 h 12"/>
                  <a:gd name="T8" fmla="*/ 258 w 251"/>
                  <a:gd name="T9" fmla="*/ 0 h 12"/>
                  <a:gd name="T10" fmla="*/ 258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251" y="0"/>
                    </a:moveTo>
                    <a:lnTo>
                      <a:pt x="0" y="0"/>
                    </a:lnTo>
                    <a:lnTo>
                      <a:pt x="0" y="12"/>
                    </a:lnTo>
                    <a:lnTo>
                      <a:pt x="251" y="12"/>
                    </a:lnTo>
                    <a:lnTo>
                      <a:pt x="251" y="0"/>
                    </a:ln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9406" name="Freeform 14"/>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pPr>
                  <a:defRPr/>
                </a:pPr>
                <a:endParaRPr lang="en-US">
                  <a:latin typeface="Tahoma" charset="0"/>
                  <a:ea typeface="+mn-ea"/>
                </a:endParaRPr>
              </a:p>
            </p:txBody>
          </p:sp>
        </p:grpSp>
      </p:grpSp>
      <p:sp>
        <p:nvSpPr>
          <p:cNvPr id="59407" name="Rectangle 15"/>
          <p:cNvSpPr>
            <a:spLocks noGrp="1" noChangeArrowheads="1"/>
          </p:cNvSpPr>
          <p:nvPr>
            <p:ph type="title"/>
          </p:nvPr>
        </p:nvSpPr>
        <p:spPr bwMode="auto">
          <a:xfrm>
            <a:off x="1066800" y="304800"/>
            <a:ext cx="7543800"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59408" name="Rectangle 16"/>
          <p:cNvSpPr>
            <a:spLocks noGrp="1" noChangeArrowheads="1"/>
          </p:cNvSpPr>
          <p:nvPr>
            <p:ph type="body" idx="1"/>
          </p:nvPr>
        </p:nvSpPr>
        <p:spPr bwMode="auto">
          <a:xfrm>
            <a:off x="1066800" y="1981200"/>
            <a:ext cx="75438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9409" name="Rectangle 17"/>
          <p:cNvSpPr>
            <a:spLocks noGrp="1" noChangeArrowheads="1"/>
          </p:cNvSpPr>
          <p:nvPr>
            <p:ph type="dt" sz="half" idx="2"/>
          </p:nvPr>
        </p:nvSpPr>
        <p:spPr bwMode="auto">
          <a:xfrm>
            <a:off x="1066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latin typeface="Tahoma" charset="0"/>
                <a:ea typeface="+mn-ea"/>
                <a:cs typeface="+mn-cs"/>
              </a:defRPr>
            </a:lvl1pPr>
          </a:lstStyle>
          <a:p>
            <a:pPr>
              <a:defRPr/>
            </a:pPr>
            <a:endParaRPr lang="en-US"/>
          </a:p>
        </p:txBody>
      </p:sp>
      <p:sp>
        <p:nvSpPr>
          <p:cNvPr id="59410" name="Rectangle 18"/>
          <p:cNvSpPr>
            <a:spLocks noGrp="1" noChangeArrowheads="1"/>
          </p:cNvSpPr>
          <p:nvPr>
            <p:ph type="ftr" sz="quarter" idx="3"/>
          </p:nvPr>
        </p:nvSpPr>
        <p:spPr bwMode="auto">
          <a:xfrm>
            <a:off x="34290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latin typeface="Tahoma" charset="0"/>
                <a:ea typeface="+mn-ea"/>
                <a:cs typeface="+mn-cs"/>
              </a:defRPr>
            </a:lvl1pPr>
          </a:lstStyle>
          <a:p>
            <a:pPr>
              <a:defRPr/>
            </a:pPr>
            <a:endParaRPr lang="en-US"/>
          </a:p>
        </p:txBody>
      </p:sp>
      <p:sp>
        <p:nvSpPr>
          <p:cNvPr id="59411" name="Rectangle 19"/>
          <p:cNvSpPr>
            <a:spLocks noGrp="1" noChangeArrowheads="1"/>
          </p:cNvSpPr>
          <p:nvPr>
            <p:ph type="sldNum" sz="quarter" idx="4"/>
          </p:nvPr>
        </p:nvSpPr>
        <p:spPr bwMode="auto">
          <a:xfrm>
            <a:off x="67056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defRPr>
            </a:lvl1pPr>
          </a:lstStyle>
          <a:p>
            <a:fld id="{F75BDC5F-973B-4EB5-B915-1286CA8283F8}"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819" r:id="rId1"/>
    <p:sldLayoutId id="2147483809" r:id="rId2"/>
    <p:sldLayoutId id="2147483810" r:id="rId3"/>
    <p:sldLayoutId id="2147483811" r:id="rId4"/>
    <p:sldLayoutId id="2147483812" r:id="rId5"/>
    <p:sldLayoutId id="2147483813" r:id="rId6"/>
    <p:sldLayoutId id="2147483814" r:id="rId7"/>
    <p:sldLayoutId id="2147483815" r:id="rId8"/>
    <p:sldLayoutId id="2147483816" r:id="rId9"/>
    <p:sldLayoutId id="2147483817" r:id="rId10"/>
    <p:sldLayoutId id="2147483818" r:id="rId11"/>
  </p:sldLayoutIdLst>
  <p:txStyles>
    <p:titleStyle>
      <a:lvl1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S PGothic" pitchFamily="34" charset="-128"/>
          <a:cs typeface="ＭＳ Ｐゴシック" charset="0"/>
        </a:defRPr>
      </a:lvl1pPr>
      <a:lvl2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charset="0"/>
          <a:ea typeface="MS PGothic" pitchFamily="34" charset="-128"/>
          <a:cs typeface="ＭＳ Ｐゴシック" charset="0"/>
        </a:defRPr>
      </a:lvl2pPr>
      <a:lvl3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charset="0"/>
          <a:ea typeface="MS PGothic" pitchFamily="34" charset="-128"/>
          <a:cs typeface="ＭＳ Ｐゴシック" charset="0"/>
        </a:defRPr>
      </a:lvl3pPr>
      <a:lvl4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charset="0"/>
          <a:ea typeface="MS PGothic" pitchFamily="34" charset="-128"/>
          <a:cs typeface="ＭＳ Ｐゴシック" charset="0"/>
        </a:defRPr>
      </a:lvl4pPr>
      <a:lvl5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charset="0"/>
          <a:ea typeface="MS PGothic" pitchFamily="34" charset="-128"/>
          <a:cs typeface="ＭＳ Ｐゴシック"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S PGothic" pitchFamily="34" charset="-128"/>
          <a:cs typeface="ＭＳ Ｐゴシック" charset="0"/>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ea typeface="MS PGothic" pitchFamily="34" charset="-128"/>
        </a:defRPr>
      </a:lvl2pPr>
      <a:lvl3pPr marL="1143000" indent="-228600" algn="l" rtl="0" eaLnBrk="0" fontAlgn="base" hangingPunct="0">
        <a:spcBef>
          <a:spcPct val="20000"/>
        </a:spcBef>
        <a:spcAft>
          <a:spcPct val="0"/>
        </a:spcAft>
        <a:buClr>
          <a:schemeClr val="hlink"/>
        </a:buClr>
        <a:buSzPct val="70000"/>
        <a:buFont typeface="Wingdings" pitchFamily="2" charset="2"/>
        <a:buChar char="n"/>
        <a:defRPr sz="2400">
          <a:solidFill>
            <a:schemeClr val="tx1"/>
          </a:solidFill>
          <a:effectLst>
            <a:outerShdw blurRad="38100" dist="38100" dir="2700000" algn="tl">
              <a:srgbClr val="000000"/>
            </a:outerShdw>
          </a:effectLst>
          <a:latin typeface="+mn-lt"/>
          <a:ea typeface="MS PGothic" pitchFamily="34" charset="-128"/>
        </a:defRPr>
      </a:lvl3pPr>
      <a:lvl4pPr marL="16002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ea typeface="MS PGothic" pitchFamily="34" charset="-128"/>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ea typeface="MS PGothic" pitchFamily="34" charset="-128"/>
        </a:defRPr>
      </a:lvl5pPr>
      <a:lvl6pPr marL="2514600" indent="-228600" algn="l" rtl="0" fontAlgn="base">
        <a:spcBef>
          <a:spcPct val="20000"/>
        </a:spcBef>
        <a:spcAft>
          <a:spcPct val="0"/>
        </a:spcAft>
        <a:buClr>
          <a:schemeClr val="hlink"/>
        </a:buClr>
        <a:buSzPct val="70000"/>
        <a:buFont typeface="Wingdings" charset="2"/>
        <a:buChar char="n"/>
        <a:defRPr sz="2000">
          <a:solidFill>
            <a:schemeClr val="tx1"/>
          </a:solidFill>
          <a:effectLst>
            <a:outerShdw blurRad="38100" dist="38100" dir="2700000" algn="tl">
              <a:srgbClr val="000000"/>
            </a:outerShdw>
          </a:effectLst>
          <a:latin typeface="+mn-lt"/>
          <a:ea typeface="ＭＳ Ｐゴシック" charset="-128"/>
        </a:defRPr>
      </a:lvl6pPr>
      <a:lvl7pPr marL="2971800" indent="-228600" algn="l" rtl="0" fontAlgn="base">
        <a:spcBef>
          <a:spcPct val="20000"/>
        </a:spcBef>
        <a:spcAft>
          <a:spcPct val="0"/>
        </a:spcAft>
        <a:buClr>
          <a:schemeClr val="hlink"/>
        </a:buClr>
        <a:buSzPct val="70000"/>
        <a:buFont typeface="Wingdings" charset="2"/>
        <a:buChar char="n"/>
        <a:defRPr sz="2000">
          <a:solidFill>
            <a:schemeClr val="tx1"/>
          </a:solidFill>
          <a:effectLst>
            <a:outerShdw blurRad="38100" dist="38100" dir="2700000" algn="tl">
              <a:srgbClr val="000000"/>
            </a:outerShdw>
          </a:effectLst>
          <a:latin typeface="+mn-lt"/>
          <a:ea typeface="ＭＳ Ｐゴシック" charset="-128"/>
        </a:defRPr>
      </a:lvl7pPr>
      <a:lvl8pPr marL="3429000" indent="-228600" algn="l" rtl="0" fontAlgn="base">
        <a:spcBef>
          <a:spcPct val="20000"/>
        </a:spcBef>
        <a:spcAft>
          <a:spcPct val="0"/>
        </a:spcAft>
        <a:buClr>
          <a:schemeClr val="hlink"/>
        </a:buClr>
        <a:buSzPct val="70000"/>
        <a:buFont typeface="Wingdings" charset="2"/>
        <a:buChar char="n"/>
        <a:defRPr sz="2000">
          <a:solidFill>
            <a:schemeClr val="tx1"/>
          </a:solidFill>
          <a:effectLst>
            <a:outerShdw blurRad="38100" dist="38100" dir="2700000" algn="tl">
              <a:srgbClr val="000000"/>
            </a:outerShdw>
          </a:effectLst>
          <a:latin typeface="+mn-lt"/>
          <a:ea typeface="ＭＳ Ｐゴシック" charset="-128"/>
        </a:defRPr>
      </a:lvl8pPr>
      <a:lvl9pPr marL="3886200" indent="-228600" algn="l" rtl="0" fontAlgn="base">
        <a:spcBef>
          <a:spcPct val="20000"/>
        </a:spcBef>
        <a:spcAft>
          <a:spcPct val="0"/>
        </a:spcAft>
        <a:buClr>
          <a:schemeClr val="hlink"/>
        </a:buClr>
        <a:buSzPct val="70000"/>
        <a:buFont typeface="Wingdings" charset="2"/>
        <a:buChar char="n"/>
        <a:defRPr sz="2000">
          <a:solidFill>
            <a:schemeClr val="tx1"/>
          </a:solidFill>
          <a:effectLst>
            <a:outerShdw blurRad="38100" dist="38100" dir="2700000" algn="tl">
              <a:srgbClr val="000000"/>
            </a:outerShdw>
          </a:effectLst>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tw://_mem_obj_143355937?tid=11|_IGNORE_|_BIBLEVIEWPOPUP_|verse:50.2.15|modid:nasb" TargetMode="External"/><Relationship Id="rId7"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tw://bible.*?id=40.17.17" TargetMode="External"/><Relationship Id="rId5" Type="http://schemas.openxmlformats.org/officeDocument/2006/relationships/hyperlink" Target="tw://bible.*?id=40.5.14-40.5.16|_XREFMULTI_|_IGNORE_|verse:50.2.15|modid:nasb" TargetMode="External"/><Relationship Id="rId4" Type="http://schemas.openxmlformats.org/officeDocument/2006/relationships/hyperlink" Target="tw://_mem_obj_143355937?tid=10|_IGNORE_|_BIBLEVIEWPOPUP_|verse:50.2.15|modid:nasb"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tw://bible.*?id=45.6.22|_XREFMULTI_|_IGNORE_|verse:60.1.9|modid:nasb" TargetMode="External"/><Relationship Id="rId2" Type="http://schemas.openxmlformats.org/officeDocument/2006/relationships/hyperlink" Target="tw://_mem_obj_143355937?tid=6|_IGNORE_|_BIBLEVIEWPOPUP_|verse:60.1.8|modid:nasb"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tw://_mem_obj_143355937?tid=7|_IGNORE_|_BIBLEVIEWPOPUP_|verse:60.1.9|modid:nasb"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tw://bible.*?id=49.2.10"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tw://bible.*?id=45.15.19"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tw://bible.*?id=45.10.14"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title"/>
          </p:nvPr>
        </p:nvSpPr>
        <p:spPr>
          <a:xfrm>
            <a:off x="838200" y="304800"/>
            <a:ext cx="7543800" cy="1431925"/>
          </a:xfrm>
        </p:spPr>
        <p:txBody>
          <a:bodyPr/>
          <a:lstStyle/>
          <a:p>
            <a:pPr algn="ctr" eaLnBrk="1" hangingPunct="1"/>
            <a:r>
              <a:rPr lang="en-US" altLang="en-US">
                <a:solidFill>
                  <a:schemeClr val="tx1"/>
                </a:solidFill>
                <a:effectLst/>
              </a:rPr>
              <a:t>Pilgrims</a:t>
            </a:r>
            <a:br>
              <a:rPr lang="en-US" altLang="en-US">
                <a:solidFill>
                  <a:schemeClr val="tx1"/>
                </a:solidFill>
                <a:effectLst/>
              </a:rPr>
            </a:br>
            <a:r>
              <a:rPr lang="en-US" altLang="en-US">
                <a:solidFill>
                  <a:schemeClr val="tx1"/>
                </a:solidFill>
                <a:effectLst/>
              </a:rPr>
              <a:t>In A Pagan Land</a:t>
            </a:r>
          </a:p>
        </p:txBody>
      </p:sp>
      <p:sp>
        <p:nvSpPr>
          <p:cNvPr id="14338" name="Rectangle 3"/>
          <p:cNvSpPr>
            <a:spLocks noGrp="1" noChangeArrowheads="1"/>
          </p:cNvSpPr>
          <p:nvPr>
            <p:ph type="body" idx="1"/>
          </p:nvPr>
        </p:nvSpPr>
        <p:spPr>
          <a:xfrm>
            <a:off x="838200" y="5791200"/>
            <a:ext cx="7543800" cy="685800"/>
          </a:xfrm>
        </p:spPr>
        <p:txBody>
          <a:bodyPr/>
          <a:lstStyle/>
          <a:p>
            <a:pPr algn="ctr" eaLnBrk="1" hangingPunct="1">
              <a:buFont typeface="Wingdings" pitchFamily="2" charset="2"/>
              <a:buNone/>
            </a:pPr>
            <a:r>
              <a:rPr lang="en-US" altLang="en-US">
                <a:solidFill>
                  <a:srgbClr val="FFFF00"/>
                </a:solidFill>
                <a:effectLst/>
              </a:rPr>
              <a:t>1 Peter 1:1; 2:11-12</a:t>
            </a:r>
          </a:p>
        </p:txBody>
      </p:sp>
      <p:pic>
        <p:nvPicPr>
          <p:cNvPr id="14339"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2057400"/>
            <a:ext cx="48768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cove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a:t>             LIGHTS TO THE WORD    WORLD</a:t>
            </a:r>
          </a:p>
        </p:txBody>
      </p:sp>
      <p:sp>
        <p:nvSpPr>
          <p:cNvPr id="3" name="Content Placeholder 2"/>
          <p:cNvSpPr>
            <a:spLocks noGrp="1"/>
          </p:cNvSpPr>
          <p:nvPr>
            <p:ph idx="1"/>
          </p:nvPr>
        </p:nvSpPr>
        <p:spPr/>
        <p:txBody>
          <a:bodyPr/>
          <a:lstStyle/>
          <a:p>
            <a:r>
              <a:rPr lang="en-US" dirty="0">
                <a:solidFill>
                  <a:srgbClr val="080000"/>
                </a:solidFill>
                <a:latin typeface="Segoe UI" panose="020B0502040204020203" pitchFamily="34" charset="0"/>
                <a:hlinkClick r:id="rId3"/>
              </a:rPr>
              <a:t>Phil. 2:15,</a:t>
            </a:r>
            <a:r>
              <a:rPr lang="en-US" sz="2400" b="1" baseline="30000" dirty="0">
                <a:solidFill>
                  <a:srgbClr val="417CBE"/>
                </a:solidFill>
                <a:latin typeface="Segoe UI" panose="020B0502040204020203" pitchFamily="34" charset="0"/>
                <a:hlinkClick r:id="rId3"/>
              </a:rPr>
              <a:t> </a:t>
            </a:r>
            <a:endParaRPr lang="en-US" dirty="0"/>
          </a:p>
          <a:p>
            <a:r>
              <a:rPr lang="en-US" dirty="0"/>
              <a:t>you </a:t>
            </a:r>
            <a:r>
              <a:rPr lang="en-US" i="1" baseline="30000" dirty="0">
                <a:hlinkClick r:id="rId4"/>
              </a:rPr>
              <a:t>10 </a:t>
            </a:r>
            <a:r>
              <a:rPr lang="en-US" i="1" baseline="30000" dirty="0">
                <a:hlinkClick r:id="rId5"/>
              </a:rPr>
              <a:t> * </a:t>
            </a:r>
            <a:r>
              <a:rPr lang="en-US" dirty="0">
                <a:hlinkClick r:id="rId5"/>
              </a:rPr>
              <a:t>appear as </a:t>
            </a:r>
            <a:r>
              <a:rPr lang="en-US" i="1" baseline="30000" dirty="0">
                <a:hlinkClick r:id="rId3"/>
              </a:rPr>
              <a:t>11 </a:t>
            </a:r>
            <a:r>
              <a:rPr lang="en-US" dirty="0">
                <a:hlinkClick r:id="rId3"/>
              </a:rPr>
              <a:t>lights in the world,</a:t>
            </a:r>
            <a:r>
              <a:rPr lang="en-US" b="1" baseline="30000" dirty="0">
                <a:hlinkClick r:id="rId3"/>
              </a:rPr>
              <a:t> </a:t>
            </a:r>
            <a:endParaRPr lang="en-US" b="1" baseline="30000" dirty="0"/>
          </a:p>
          <a:p>
            <a:pPr marL="0" indent="0">
              <a:buNone/>
            </a:pPr>
            <a:r>
              <a:rPr lang="en-US" b="1" baseline="30000" dirty="0"/>
              <a:t>    MATT.5:14-16</a:t>
            </a:r>
            <a:endParaRPr lang="en-US" dirty="0"/>
          </a:p>
          <a:p>
            <a:r>
              <a:rPr lang="en-US" dirty="0"/>
              <a:t>Perverse, lit., warped, twisted. See on </a:t>
            </a:r>
            <a:r>
              <a:rPr lang="en-US" dirty="0">
                <a:hlinkClick r:id="rId6"/>
              </a:rPr>
              <a:t>Mt 17:17;</a:t>
            </a:r>
            <a:endParaRPr lang="en-US" dirty="0"/>
          </a:p>
        </p:txBody>
      </p:sp>
      <p:pic>
        <p:nvPicPr>
          <p:cNvPr id="4" name="Picture 3"/>
          <p:cNvPicPr>
            <a:picLocks noChangeAspect="1"/>
          </p:cNvPicPr>
          <p:nvPr/>
        </p:nvPicPr>
        <p:blipFill>
          <a:blip r:embed="rId7"/>
          <a:stretch>
            <a:fillRect/>
          </a:stretch>
        </p:blipFill>
        <p:spPr>
          <a:xfrm>
            <a:off x="1056861" y="228600"/>
            <a:ext cx="1908213" cy="1426588"/>
          </a:xfrm>
          <a:prstGeom prst="rect">
            <a:avLst/>
          </a:prstGeom>
        </p:spPr>
      </p:pic>
    </p:spTree>
    <p:extLst>
      <p:ext uri="{BB962C8B-B14F-4D97-AF65-F5344CB8AC3E}">
        <p14:creationId xmlns:p14="http://schemas.microsoft.com/office/powerpoint/2010/main" val="2719498172"/>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a:xfrm>
            <a:off x="838200" y="304800"/>
            <a:ext cx="7543800" cy="1431925"/>
          </a:xfrm>
        </p:spPr>
        <p:txBody>
          <a:bodyPr/>
          <a:lstStyle/>
          <a:p>
            <a:pPr algn="ctr" eaLnBrk="1" hangingPunct="1"/>
            <a:r>
              <a:rPr lang="en-US" altLang="en-US">
                <a:solidFill>
                  <a:schemeClr val="tx1"/>
                </a:solidFill>
                <a:effectLst/>
              </a:rPr>
              <a:t>Pilgrims</a:t>
            </a:r>
            <a:br>
              <a:rPr lang="en-US" altLang="en-US">
                <a:solidFill>
                  <a:schemeClr val="tx1"/>
                </a:solidFill>
                <a:effectLst/>
              </a:rPr>
            </a:br>
            <a:r>
              <a:rPr lang="en-US" altLang="en-US">
                <a:solidFill>
                  <a:schemeClr val="tx1"/>
                </a:solidFill>
                <a:effectLst/>
              </a:rPr>
              <a:t>In A Pagan Land</a:t>
            </a:r>
          </a:p>
        </p:txBody>
      </p:sp>
      <p:sp>
        <p:nvSpPr>
          <p:cNvPr id="19458" name="Rectangle 3"/>
          <p:cNvSpPr>
            <a:spLocks noGrp="1" noChangeArrowheads="1"/>
          </p:cNvSpPr>
          <p:nvPr>
            <p:ph type="body" idx="1"/>
          </p:nvPr>
        </p:nvSpPr>
        <p:spPr>
          <a:xfrm>
            <a:off x="914400" y="5791200"/>
            <a:ext cx="7543800" cy="685800"/>
          </a:xfrm>
        </p:spPr>
        <p:txBody>
          <a:bodyPr/>
          <a:lstStyle/>
          <a:p>
            <a:pPr algn="ctr" eaLnBrk="1" hangingPunct="1">
              <a:buFont typeface="Wingdings" pitchFamily="2" charset="2"/>
              <a:buNone/>
            </a:pPr>
            <a:r>
              <a:rPr lang="en-US" altLang="en-US" sz="2800">
                <a:solidFill>
                  <a:srgbClr val="F2F2F2"/>
                </a:solidFill>
                <a:effectLst/>
              </a:rPr>
              <a:t>“Be sober, be vigilant”</a:t>
            </a:r>
          </a:p>
          <a:p>
            <a:pPr algn="ctr" eaLnBrk="1" hangingPunct="1">
              <a:buFont typeface="Wingdings" pitchFamily="2" charset="2"/>
              <a:buNone/>
            </a:pPr>
            <a:r>
              <a:rPr lang="en-US" altLang="en-US" sz="2400">
                <a:solidFill>
                  <a:srgbClr val="FFFF00"/>
                </a:solidFill>
                <a:effectLst/>
              </a:rPr>
              <a:t>1 Peter 5:8-11</a:t>
            </a:r>
          </a:p>
        </p:txBody>
      </p:sp>
      <p:pic>
        <p:nvPicPr>
          <p:cNvPr id="1945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2057400"/>
            <a:ext cx="48768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858700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6104247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a:xfrm>
            <a:off x="1447800" y="228600"/>
            <a:ext cx="7239000" cy="1447800"/>
          </a:xfrm>
          <a:noFill/>
          <a:extLst>
            <a:ext uri="{909E8E84-426E-40DD-AFC4-6F175D3DCCD1}">
              <a14:hiddenFill xmlns:a14="http://schemas.microsoft.com/office/drawing/2010/main">
                <a:solidFill>
                  <a:srgbClr val="FFFFFF"/>
                </a:solidFill>
              </a14:hiddenFill>
            </a:ext>
          </a:extLst>
        </p:spPr>
        <p:txBody>
          <a:bodyPr/>
          <a:lstStyle/>
          <a:p>
            <a:pPr algn="r" eaLnBrk="1" hangingPunct="1"/>
            <a:r>
              <a:rPr lang="en-US" altLang="en-US" sz="3600" dirty="0">
                <a:solidFill>
                  <a:schemeClr val="tx1"/>
                </a:solidFill>
                <a:effectLst/>
              </a:rPr>
              <a:t>Pilgrims In</a:t>
            </a:r>
            <a:br>
              <a:rPr lang="en-US" altLang="en-US" sz="3600" dirty="0">
                <a:solidFill>
                  <a:schemeClr val="tx1"/>
                </a:solidFill>
                <a:effectLst/>
              </a:rPr>
            </a:br>
            <a:r>
              <a:rPr lang="en-US" altLang="en-US" sz="3600" dirty="0">
                <a:solidFill>
                  <a:schemeClr val="tx1"/>
                </a:solidFill>
                <a:effectLst/>
              </a:rPr>
              <a:t>A Pagan Land</a:t>
            </a:r>
            <a:r>
              <a:rPr lang="en-US" altLang="en-US" sz="3600" dirty="0">
                <a:effectLst/>
              </a:rPr>
              <a:t> </a:t>
            </a:r>
            <a:br>
              <a:rPr lang="en-US" altLang="en-US" sz="3600" dirty="0">
                <a:effectLst/>
              </a:rPr>
            </a:br>
            <a:r>
              <a:rPr lang="en-US" altLang="en-US" sz="2400" b="0" dirty="0">
                <a:solidFill>
                  <a:srgbClr val="FFFF00"/>
                </a:solidFill>
                <a:effectLst/>
              </a:rPr>
              <a:t>1 Peter 1:1; 2:11-12</a:t>
            </a:r>
          </a:p>
        </p:txBody>
      </p:sp>
      <p:sp>
        <p:nvSpPr>
          <p:cNvPr id="292867" name="Rectangle 3"/>
          <p:cNvSpPr>
            <a:spLocks noChangeArrowheads="1"/>
          </p:cNvSpPr>
          <p:nvPr/>
        </p:nvSpPr>
        <p:spPr bwMode="auto">
          <a:xfrm>
            <a:off x="990600" y="1905000"/>
            <a:ext cx="80772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65138" indent="-465138" eaLnBrk="1" hangingPunct="1">
              <a:spcBef>
                <a:spcPct val="35000"/>
              </a:spcBef>
              <a:buClr>
                <a:schemeClr val="tx1"/>
              </a:buClr>
              <a:buFont typeface="+mj-lt"/>
              <a:buAutoNum type="arabicPeriod"/>
              <a:defRPr/>
            </a:pPr>
            <a:r>
              <a:rPr lang="en-US" sz="2800" dirty="0">
                <a:solidFill>
                  <a:schemeClr val="tx2"/>
                </a:solidFill>
                <a:latin typeface="Tahoma" charset="0"/>
                <a:ea typeface="ＭＳ Ｐゴシック" charset="0"/>
                <a:cs typeface="ＭＳ Ｐゴシック" charset="0"/>
              </a:rPr>
              <a:t>As pilgrims we should look for:</a:t>
            </a:r>
          </a:p>
          <a:p>
            <a:pPr marL="465138" indent="-465138" eaLnBrk="1" hangingPunct="1">
              <a:spcBef>
                <a:spcPct val="35000"/>
              </a:spcBef>
              <a:buClr>
                <a:schemeClr val="tx1"/>
              </a:buClr>
              <a:buFont typeface="+mj-lt"/>
              <a:buAutoNum type="arabicPeriod"/>
              <a:defRPr/>
            </a:pPr>
            <a:r>
              <a:rPr lang="en-US" sz="2800" dirty="0">
                <a:solidFill>
                  <a:schemeClr val="tx2"/>
                </a:solidFill>
                <a:latin typeface="Tahoma" charset="0"/>
                <a:ea typeface="ＭＳ Ｐゴシック" charset="0"/>
                <a:cs typeface="ＭＳ Ｐゴシック" charset="0"/>
              </a:rPr>
              <a:t>Hope for the grace to come  </a:t>
            </a:r>
            <a:r>
              <a:rPr lang="en-US" sz="2400" dirty="0">
                <a:solidFill>
                  <a:srgbClr val="FFFF00"/>
                </a:solidFill>
                <a:latin typeface="Tahoma" charset="0"/>
                <a:ea typeface="ＭＳ Ｐゴシック" charset="0"/>
                <a:cs typeface="ＭＳ Ｐゴシック" charset="0"/>
              </a:rPr>
              <a:t>1:13; 2Pe 3:13-14</a:t>
            </a:r>
            <a:endParaRPr lang="en-US" sz="2800" dirty="0">
              <a:solidFill>
                <a:srgbClr val="FFFF00"/>
              </a:solidFill>
              <a:latin typeface="Tahoma" charset="0"/>
              <a:ea typeface="ＭＳ Ｐゴシック" charset="0"/>
              <a:cs typeface="ＭＳ Ｐゴシック" charset="0"/>
            </a:endParaRPr>
          </a:p>
          <a:p>
            <a:pPr marL="465138" indent="-465138" eaLnBrk="1" hangingPunct="1">
              <a:spcBef>
                <a:spcPct val="35000"/>
              </a:spcBef>
              <a:buClr>
                <a:schemeClr val="tx1"/>
              </a:buClr>
              <a:buFont typeface="+mj-lt"/>
              <a:buAutoNum type="arabicPeriod"/>
              <a:defRPr/>
            </a:pPr>
            <a:r>
              <a:rPr lang="en-US" sz="2800" dirty="0">
                <a:solidFill>
                  <a:schemeClr val="tx2"/>
                </a:solidFill>
                <a:latin typeface="Tahoma" charset="0"/>
                <a:ea typeface="ＭＳ Ｐゴシック" charset="0"/>
                <a:cs typeface="ＭＳ Ｐゴシック" charset="0"/>
              </a:rPr>
              <a:t>Be holy children of God  </a:t>
            </a:r>
            <a:r>
              <a:rPr lang="en-US" sz="2400" dirty="0">
                <a:solidFill>
                  <a:srgbClr val="FFFF00"/>
                </a:solidFill>
                <a:latin typeface="Tahoma" charset="0"/>
                <a:ea typeface="ＭＳ Ｐゴシック" charset="0"/>
                <a:cs typeface="ＭＳ Ｐゴシック" charset="0"/>
              </a:rPr>
              <a:t>1:14-15; 2:11; Ep 5:1-7</a:t>
            </a:r>
            <a:endParaRPr lang="en-US" sz="2800" dirty="0">
              <a:solidFill>
                <a:srgbClr val="FFFF00"/>
              </a:solidFill>
              <a:latin typeface="Tahoma" charset="0"/>
              <a:ea typeface="ＭＳ Ｐゴシック" charset="0"/>
              <a:cs typeface="ＭＳ Ｐゴシック" charset="0"/>
            </a:endParaRPr>
          </a:p>
          <a:p>
            <a:pPr marL="465138" indent="-465138" eaLnBrk="1" hangingPunct="1">
              <a:spcBef>
                <a:spcPct val="35000"/>
              </a:spcBef>
              <a:buClr>
                <a:schemeClr val="tx1"/>
              </a:buClr>
              <a:buFont typeface="+mj-lt"/>
              <a:buAutoNum type="arabicPeriod"/>
              <a:defRPr/>
            </a:pPr>
            <a:r>
              <a:rPr lang="en-US" sz="2800" dirty="0">
                <a:solidFill>
                  <a:schemeClr val="tx2"/>
                </a:solidFill>
                <a:latin typeface="Tahoma" charset="0"/>
                <a:ea typeface="ＭＳ Ｐゴシック" charset="0"/>
                <a:cs typeface="ＭＳ Ｐゴシック" charset="0"/>
              </a:rPr>
              <a:t>Love one another fervently  </a:t>
            </a:r>
            <a:r>
              <a:rPr lang="en-US" sz="2400" dirty="0">
                <a:solidFill>
                  <a:srgbClr val="FFFF00"/>
                </a:solidFill>
                <a:latin typeface="Tahoma" charset="0"/>
                <a:ea typeface="ＭＳ Ｐゴシック" charset="0"/>
                <a:cs typeface="ＭＳ Ｐゴシック" charset="0"/>
              </a:rPr>
              <a:t>1:22; 3:8-12</a:t>
            </a:r>
            <a:endParaRPr lang="en-US" sz="2800" dirty="0">
              <a:solidFill>
                <a:schemeClr val="tx2"/>
              </a:solidFill>
              <a:latin typeface="Tahoma" charset="0"/>
              <a:ea typeface="ＭＳ Ｐゴシック" charset="0"/>
              <a:cs typeface="ＭＳ Ｐゴシック" charset="0"/>
            </a:endParaRPr>
          </a:p>
          <a:p>
            <a:pPr marL="465138" indent="-465138" eaLnBrk="1" hangingPunct="1">
              <a:spcBef>
                <a:spcPct val="35000"/>
              </a:spcBef>
              <a:buClr>
                <a:schemeClr val="tx1"/>
              </a:buClr>
              <a:buFont typeface="+mj-lt"/>
              <a:buAutoNum type="arabicPeriod"/>
              <a:defRPr/>
            </a:pPr>
            <a:r>
              <a:rPr lang="en-US" sz="2800" dirty="0">
                <a:solidFill>
                  <a:schemeClr val="tx2"/>
                </a:solidFill>
                <a:latin typeface="Tahoma" charset="0"/>
                <a:ea typeface="ＭＳ Ｐゴシック" charset="0"/>
                <a:cs typeface="ＭＳ Ｐゴシック" charset="0"/>
              </a:rPr>
              <a:t>Desire the word of God  </a:t>
            </a:r>
            <a:r>
              <a:rPr lang="en-US" sz="2400" dirty="0">
                <a:solidFill>
                  <a:srgbClr val="FFFF00"/>
                </a:solidFill>
                <a:latin typeface="Tahoma" charset="0"/>
                <a:ea typeface="ＭＳ Ｐゴシック" charset="0"/>
                <a:cs typeface="ＭＳ Ｐゴシック" charset="0"/>
              </a:rPr>
              <a:t>1:23-2:3; Jm 1:21-25</a:t>
            </a:r>
            <a:endParaRPr lang="en-US" sz="2800" dirty="0">
              <a:solidFill>
                <a:srgbClr val="FFFF00"/>
              </a:solidFill>
              <a:latin typeface="Tahoma" charset="0"/>
              <a:ea typeface="ＭＳ Ｐゴシック" charset="0"/>
              <a:cs typeface="ＭＳ Ｐゴシック" charset="0"/>
            </a:endParaRPr>
          </a:p>
          <a:p>
            <a:pPr marL="465138" indent="-465138" eaLnBrk="1" hangingPunct="1">
              <a:spcBef>
                <a:spcPct val="35000"/>
              </a:spcBef>
              <a:buClr>
                <a:schemeClr val="tx1"/>
              </a:buClr>
              <a:buFont typeface="+mj-lt"/>
              <a:buAutoNum type="arabicPeriod"/>
              <a:defRPr/>
            </a:pPr>
            <a:r>
              <a:rPr lang="en-US" sz="2800" dirty="0">
                <a:solidFill>
                  <a:schemeClr val="tx2"/>
                </a:solidFill>
                <a:latin typeface="Tahoma" charset="0"/>
                <a:ea typeface="ＭＳ Ｐゴシック" charset="0"/>
                <a:cs typeface="ＭＳ Ｐゴシック" charset="0"/>
              </a:rPr>
              <a:t>Proclaim the praises of God </a:t>
            </a:r>
            <a:r>
              <a:rPr lang="en-US" sz="2400" dirty="0">
                <a:solidFill>
                  <a:srgbClr val="FFFF00"/>
                </a:solidFill>
                <a:latin typeface="Tahoma" charset="0"/>
                <a:ea typeface="ＭＳ Ｐゴシック" charset="0"/>
                <a:cs typeface="ＭＳ Ｐゴシック" charset="0"/>
              </a:rPr>
              <a:t> 2:9-10; Mk 16:15-16</a:t>
            </a:r>
            <a:endParaRPr lang="en-US" sz="2800" dirty="0">
              <a:solidFill>
                <a:srgbClr val="FFFF00"/>
              </a:solidFill>
              <a:latin typeface="Tahoma" charset="0"/>
              <a:ea typeface="ＭＳ Ｐゴシック" charset="0"/>
              <a:cs typeface="ＭＳ Ｐゴシック" charset="0"/>
            </a:endParaRPr>
          </a:p>
          <a:p>
            <a:pPr marL="465138" indent="-465138" eaLnBrk="1" hangingPunct="1">
              <a:spcBef>
                <a:spcPct val="35000"/>
              </a:spcBef>
              <a:buClr>
                <a:schemeClr val="tx1"/>
              </a:buClr>
              <a:buFont typeface="+mj-lt"/>
              <a:buAutoNum type="arabicPeriod"/>
              <a:defRPr/>
            </a:pPr>
            <a:r>
              <a:rPr lang="en-US" sz="2800" dirty="0">
                <a:solidFill>
                  <a:schemeClr val="tx2"/>
                </a:solidFill>
                <a:latin typeface="Tahoma" charset="0"/>
                <a:ea typeface="ＭＳ Ｐゴシック" charset="0"/>
                <a:cs typeface="ＭＳ Ｐゴシック" charset="0"/>
              </a:rPr>
              <a:t>Glorify God with good works  </a:t>
            </a:r>
            <a:r>
              <a:rPr lang="en-US" sz="2400" dirty="0">
                <a:solidFill>
                  <a:srgbClr val="FFFF00"/>
                </a:solidFill>
                <a:latin typeface="Tahoma" charset="0"/>
                <a:ea typeface="ＭＳ Ｐゴシック" charset="0"/>
                <a:cs typeface="ＭＳ Ｐゴシック" charset="0"/>
              </a:rPr>
              <a:t>2:12; Mt 5:14-16</a:t>
            </a:r>
            <a:endParaRPr lang="en-US" sz="2800" dirty="0">
              <a:solidFill>
                <a:srgbClr val="FFFF00"/>
              </a:solidFill>
              <a:latin typeface="Tahoma" charset="0"/>
              <a:ea typeface="ＭＳ Ｐゴシック" charset="0"/>
              <a:cs typeface="ＭＳ Ｐゴシック" charset="0"/>
            </a:endParaRPr>
          </a:p>
          <a:p>
            <a:pPr marL="465138" indent="-465138" eaLnBrk="1" hangingPunct="1">
              <a:spcBef>
                <a:spcPct val="35000"/>
              </a:spcBef>
              <a:buClr>
                <a:schemeClr val="tx1"/>
              </a:buClr>
              <a:buFont typeface="+mj-lt"/>
              <a:buAutoNum type="arabicPeriod"/>
              <a:defRPr/>
            </a:pPr>
            <a:r>
              <a:rPr lang="en-US" sz="2800" dirty="0">
                <a:solidFill>
                  <a:schemeClr val="tx2"/>
                </a:solidFill>
                <a:latin typeface="Tahoma" charset="0"/>
                <a:ea typeface="ＭＳ Ｐゴシック" charset="0"/>
                <a:cs typeface="ＭＳ Ｐゴシック" charset="0"/>
              </a:rPr>
              <a:t>Patiently endure hardship  </a:t>
            </a:r>
            <a:r>
              <a:rPr lang="en-US" sz="2400" dirty="0">
                <a:solidFill>
                  <a:srgbClr val="FFFF00"/>
                </a:solidFill>
                <a:latin typeface="Tahoma" charset="0"/>
                <a:ea typeface="ＭＳ Ｐゴシック" charset="0"/>
                <a:cs typeface="ＭＳ Ｐゴシック" charset="0"/>
              </a:rPr>
              <a:t>3:13-17; 4:12-16</a:t>
            </a:r>
          </a:p>
        </p:txBody>
      </p:sp>
      <p:pic>
        <p:nvPicPr>
          <p:cNvPr id="1843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304800"/>
            <a:ext cx="1905000"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2928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286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9286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9286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92867">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92867">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92867">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9286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2867"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1" name="Rectangle 3"/>
          <p:cNvSpPr>
            <a:spLocks noGrp="1" noChangeArrowheads="1"/>
          </p:cNvSpPr>
          <p:nvPr>
            <p:ph type="title"/>
          </p:nvPr>
        </p:nvSpPr>
        <p:spPr>
          <a:xfrm>
            <a:off x="1447800" y="228600"/>
            <a:ext cx="7239000" cy="1447800"/>
          </a:xfrm>
          <a:noFill/>
          <a:extLst>
            <a:ext uri="{909E8E84-426E-40DD-AFC4-6F175D3DCCD1}">
              <a14:hiddenFill xmlns:a14="http://schemas.microsoft.com/office/drawing/2010/main">
                <a:solidFill>
                  <a:srgbClr val="FFFFFF"/>
                </a:solidFill>
              </a14:hiddenFill>
            </a:ext>
          </a:extLst>
        </p:spPr>
        <p:txBody>
          <a:bodyPr/>
          <a:lstStyle/>
          <a:p>
            <a:pPr algn="r" eaLnBrk="1" hangingPunct="1"/>
            <a:r>
              <a:rPr lang="en-US" altLang="en-US" sz="3600">
                <a:solidFill>
                  <a:schemeClr val="tx1"/>
                </a:solidFill>
                <a:effectLst/>
              </a:rPr>
              <a:t>Pilgrims In</a:t>
            </a:r>
            <a:br>
              <a:rPr lang="en-US" altLang="en-US" sz="3600">
                <a:solidFill>
                  <a:schemeClr val="tx1"/>
                </a:solidFill>
                <a:effectLst/>
              </a:rPr>
            </a:br>
            <a:r>
              <a:rPr lang="en-US" altLang="en-US" sz="3600">
                <a:solidFill>
                  <a:schemeClr val="tx1"/>
                </a:solidFill>
                <a:effectLst/>
              </a:rPr>
              <a:t>A Pagan Land</a:t>
            </a:r>
            <a:r>
              <a:rPr lang="en-US" altLang="en-US" sz="3600">
                <a:effectLst/>
              </a:rPr>
              <a:t> </a:t>
            </a:r>
            <a:br>
              <a:rPr lang="en-US" altLang="en-US" sz="3600">
                <a:effectLst/>
              </a:rPr>
            </a:br>
            <a:r>
              <a:rPr lang="en-US" altLang="en-US" sz="2400" b="0">
                <a:solidFill>
                  <a:srgbClr val="FFFF00"/>
                </a:solidFill>
                <a:effectLst/>
              </a:rPr>
              <a:t>1 Peter 1:1; 2:11-12</a:t>
            </a:r>
          </a:p>
        </p:txBody>
      </p:sp>
      <p:sp>
        <p:nvSpPr>
          <p:cNvPr id="15362" name="Rectangle 7"/>
          <p:cNvSpPr>
            <a:spLocks noChangeArrowheads="1"/>
          </p:cNvSpPr>
          <p:nvPr/>
        </p:nvSpPr>
        <p:spPr bwMode="auto">
          <a:xfrm>
            <a:off x="990600" y="19050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ea typeface="MS PGothic" pitchFamily="34" charset="-128"/>
              </a:defRPr>
            </a:lvl1pPr>
            <a:lvl2pPr marL="742950" indent="-285750">
              <a:defRPr sz="2400">
                <a:solidFill>
                  <a:schemeClr val="tx1"/>
                </a:solidFill>
                <a:latin typeface="Tahoma" pitchFamily="34" charset="0"/>
                <a:ea typeface="MS PGothic" pitchFamily="34" charset="-128"/>
              </a:defRPr>
            </a:lvl2pPr>
            <a:lvl3pPr marL="1143000" indent="-228600">
              <a:defRPr sz="2400">
                <a:solidFill>
                  <a:schemeClr val="tx1"/>
                </a:solidFill>
                <a:latin typeface="Tahoma" pitchFamily="34" charset="0"/>
                <a:ea typeface="MS PGothic" pitchFamily="34" charset="-128"/>
              </a:defRPr>
            </a:lvl3pPr>
            <a:lvl4pPr marL="1600200" indent="-228600">
              <a:defRPr sz="2400">
                <a:solidFill>
                  <a:schemeClr val="tx1"/>
                </a:solidFill>
                <a:latin typeface="Tahoma" pitchFamily="34" charset="0"/>
                <a:ea typeface="MS PGothic" pitchFamily="34" charset="-128"/>
              </a:defRPr>
            </a:lvl4pPr>
            <a:lvl5pPr marL="2057400" indent="-228600">
              <a:defRPr sz="2400">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Tahoma" pitchFamily="34" charset="0"/>
                <a:ea typeface="MS PGothic" pitchFamily="34" charset="-128"/>
              </a:defRPr>
            </a:lvl9pPr>
          </a:lstStyle>
          <a:p>
            <a:pPr eaLnBrk="1" hangingPunct="1">
              <a:spcBef>
                <a:spcPct val="35000"/>
              </a:spcBef>
              <a:buClr>
                <a:schemeClr val="hlink"/>
              </a:buClr>
              <a:buSzPct val="70000"/>
              <a:buFont typeface="Wingdings" pitchFamily="2" charset="2"/>
              <a:buNone/>
            </a:pPr>
            <a:r>
              <a:rPr lang="en-US" altLang="en-US" sz="2800">
                <a:solidFill>
                  <a:srgbClr val="FFFF00"/>
                </a:solidFill>
              </a:rPr>
              <a:t>Pilgrim ~ parepidemos</a:t>
            </a:r>
          </a:p>
          <a:p>
            <a:pPr eaLnBrk="1" hangingPunct="1">
              <a:spcBef>
                <a:spcPts val="1800"/>
              </a:spcBef>
              <a:buClr>
                <a:schemeClr val="hlink"/>
              </a:buClr>
              <a:buSzPct val="70000"/>
              <a:buFont typeface="Wingdings" pitchFamily="2" charset="2"/>
              <a:buNone/>
            </a:pPr>
            <a:r>
              <a:rPr lang="ja-JP" altLang="en-US" sz="2800">
                <a:solidFill>
                  <a:schemeClr val="tx2"/>
                </a:solidFill>
              </a:rPr>
              <a:t>“</a:t>
            </a:r>
            <a:r>
              <a:rPr lang="en-US" altLang="ja-JP" sz="2800">
                <a:solidFill>
                  <a:schemeClr val="tx2"/>
                </a:solidFill>
              </a:rPr>
              <a:t>sojourning in a strange place, a foreigner</a:t>
            </a:r>
            <a:r>
              <a:rPr lang="ja-JP" altLang="en-US" sz="2800">
                <a:solidFill>
                  <a:schemeClr val="tx2"/>
                </a:solidFill>
              </a:rPr>
              <a:t>”</a:t>
            </a:r>
            <a:endParaRPr lang="en-US" altLang="ja-JP" sz="2800">
              <a:solidFill>
                <a:schemeClr val="tx2"/>
              </a:solidFill>
            </a:endParaRPr>
          </a:p>
          <a:p>
            <a:pPr eaLnBrk="1" hangingPunct="1">
              <a:spcBef>
                <a:spcPts val="1800"/>
              </a:spcBef>
              <a:buClr>
                <a:schemeClr val="hlink"/>
              </a:buClr>
              <a:buSzPct val="70000"/>
              <a:buFont typeface="Wingdings" pitchFamily="2" charset="2"/>
              <a:buNone/>
            </a:pPr>
            <a:r>
              <a:rPr lang="ja-JP" altLang="en-US" sz="2800">
                <a:solidFill>
                  <a:schemeClr val="tx2"/>
                </a:solidFill>
              </a:rPr>
              <a:t>“</a:t>
            </a:r>
            <a:r>
              <a:rPr lang="en-US" altLang="ja-JP" sz="2800">
                <a:solidFill>
                  <a:schemeClr val="tx2"/>
                </a:solidFill>
              </a:rPr>
              <a:t>in the NT in reference to heaven as the native country, one who sojourns on earth:  so of Christians (</a:t>
            </a:r>
            <a:r>
              <a:rPr lang="en-US" altLang="ja-JP">
                <a:solidFill>
                  <a:srgbClr val="FFFF00"/>
                </a:solidFill>
              </a:rPr>
              <a:t>1Pe 1:1</a:t>
            </a:r>
            <a:r>
              <a:rPr lang="en-US" altLang="ja-JP" sz="2800">
                <a:solidFill>
                  <a:schemeClr val="tx2"/>
                </a:solidFill>
              </a:rPr>
              <a:t>) ... the patriarchs (</a:t>
            </a:r>
            <a:r>
              <a:rPr lang="en-US" altLang="ja-JP">
                <a:solidFill>
                  <a:srgbClr val="FFFF00"/>
                </a:solidFill>
              </a:rPr>
              <a:t>He 11:13</a:t>
            </a:r>
            <a:r>
              <a:rPr lang="en-US" altLang="ja-JP" sz="2800">
                <a:solidFill>
                  <a:schemeClr val="tx2"/>
                </a:solidFill>
              </a:rPr>
              <a:t>)</a:t>
            </a:r>
            <a:r>
              <a:rPr lang="ja-JP" altLang="en-US" sz="2800">
                <a:solidFill>
                  <a:schemeClr val="tx2"/>
                </a:solidFill>
              </a:rPr>
              <a:t>”</a:t>
            </a:r>
            <a:endParaRPr lang="en-US" altLang="ja-JP" sz="2800">
              <a:solidFill>
                <a:schemeClr val="tx2"/>
              </a:solidFill>
            </a:endParaRPr>
          </a:p>
          <a:p>
            <a:pPr eaLnBrk="1" hangingPunct="1">
              <a:spcBef>
                <a:spcPts val="1800"/>
              </a:spcBef>
              <a:buClr>
                <a:schemeClr val="hlink"/>
              </a:buClr>
              <a:buSzPct val="70000"/>
              <a:buFont typeface="Wingdings" pitchFamily="2" charset="2"/>
              <a:buNone/>
            </a:pPr>
            <a:r>
              <a:rPr lang="ja-JP" altLang="en-US" sz="2800">
                <a:solidFill>
                  <a:schemeClr val="tx2"/>
                </a:solidFill>
              </a:rPr>
              <a:t>“</a:t>
            </a:r>
            <a:r>
              <a:rPr lang="en-US" altLang="ja-JP" sz="2800">
                <a:solidFill>
                  <a:schemeClr val="tx2"/>
                </a:solidFill>
              </a:rPr>
              <a:t>to describe Christians whose final citizenship is in heaven and who are regarded as temporary dwellers on earth</a:t>
            </a:r>
            <a:r>
              <a:rPr lang="ja-JP" altLang="en-US" sz="2800">
                <a:solidFill>
                  <a:schemeClr val="tx2"/>
                </a:solidFill>
              </a:rPr>
              <a:t>”</a:t>
            </a:r>
            <a:r>
              <a:rPr lang="en-US" altLang="ja-JP" sz="2800">
                <a:solidFill>
                  <a:schemeClr val="tx2"/>
                </a:solidFill>
              </a:rPr>
              <a:t> (</a:t>
            </a:r>
            <a:r>
              <a:rPr lang="en-US" altLang="ja-JP">
                <a:solidFill>
                  <a:srgbClr val="FFFF00"/>
                </a:solidFill>
              </a:rPr>
              <a:t>Ph 3:20</a:t>
            </a:r>
            <a:r>
              <a:rPr lang="en-US" altLang="ja-JP" sz="2800">
                <a:solidFill>
                  <a:schemeClr val="tx2"/>
                </a:solidFill>
              </a:rPr>
              <a:t>)</a:t>
            </a:r>
          </a:p>
          <a:p>
            <a:pPr eaLnBrk="1" hangingPunct="1">
              <a:spcBef>
                <a:spcPct val="35000"/>
              </a:spcBef>
              <a:buClr>
                <a:schemeClr val="hlink"/>
              </a:buClr>
              <a:buSzPct val="70000"/>
              <a:buFont typeface="Wingdings" pitchFamily="2" charset="2"/>
              <a:buAutoNum type="arabicPeriod"/>
            </a:pPr>
            <a:endParaRPr lang="en-US" altLang="en-US" sz="2800">
              <a:solidFill>
                <a:schemeClr val="tx2"/>
              </a:solidFill>
            </a:endParaRPr>
          </a:p>
        </p:txBody>
      </p:sp>
      <p:pic>
        <p:nvPicPr>
          <p:cNvPr id="15363" name="Picture 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304800"/>
            <a:ext cx="1905000"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362">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5362">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536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a:xfrm>
            <a:off x="1447800" y="228600"/>
            <a:ext cx="7239000" cy="1447800"/>
          </a:xfrm>
          <a:noFill/>
          <a:extLst>
            <a:ext uri="{909E8E84-426E-40DD-AFC4-6F175D3DCCD1}">
              <a14:hiddenFill xmlns:a14="http://schemas.microsoft.com/office/drawing/2010/main">
                <a:solidFill>
                  <a:srgbClr val="FFFFFF"/>
                </a:solidFill>
              </a14:hiddenFill>
            </a:ext>
          </a:extLst>
        </p:spPr>
        <p:txBody>
          <a:bodyPr/>
          <a:lstStyle/>
          <a:p>
            <a:pPr algn="r" eaLnBrk="1" hangingPunct="1"/>
            <a:r>
              <a:rPr lang="en-US" altLang="en-US" sz="3600">
                <a:solidFill>
                  <a:schemeClr val="tx1"/>
                </a:solidFill>
                <a:effectLst/>
              </a:rPr>
              <a:t>Pilgrims In</a:t>
            </a:r>
            <a:br>
              <a:rPr lang="en-US" altLang="en-US" sz="3600">
                <a:solidFill>
                  <a:schemeClr val="tx1"/>
                </a:solidFill>
                <a:effectLst/>
              </a:rPr>
            </a:br>
            <a:r>
              <a:rPr lang="en-US" altLang="en-US" sz="3600">
                <a:solidFill>
                  <a:schemeClr val="tx1"/>
                </a:solidFill>
                <a:effectLst/>
              </a:rPr>
              <a:t>A Pagan Land </a:t>
            </a:r>
            <a:r>
              <a:rPr lang="en-US" altLang="en-US" sz="3600">
                <a:effectLst/>
              </a:rPr>
              <a:t> </a:t>
            </a:r>
            <a:br>
              <a:rPr lang="en-US" altLang="en-US" sz="3600">
                <a:effectLst/>
              </a:rPr>
            </a:br>
            <a:r>
              <a:rPr lang="en-US" altLang="en-US" sz="2400" b="0">
                <a:solidFill>
                  <a:srgbClr val="FFFF00"/>
                </a:solidFill>
                <a:effectLst/>
              </a:rPr>
              <a:t>1 Peter 1:1; 2:11-12</a:t>
            </a:r>
          </a:p>
        </p:txBody>
      </p:sp>
      <p:sp>
        <p:nvSpPr>
          <p:cNvPr id="16386" name="Rectangle 3"/>
          <p:cNvSpPr>
            <a:spLocks noChangeArrowheads="1"/>
          </p:cNvSpPr>
          <p:nvPr/>
        </p:nvSpPr>
        <p:spPr bwMode="auto">
          <a:xfrm>
            <a:off x="990600" y="1905000"/>
            <a:ext cx="80010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ea typeface="MS PGothic" pitchFamily="34" charset="-128"/>
              </a:defRPr>
            </a:lvl1pPr>
            <a:lvl2pPr marL="742950" indent="-285750">
              <a:defRPr sz="2400">
                <a:solidFill>
                  <a:schemeClr val="tx1"/>
                </a:solidFill>
                <a:latin typeface="Tahoma" pitchFamily="34" charset="0"/>
                <a:ea typeface="MS PGothic" pitchFamily="34" charset="-128"/>
              </a:defRPr>
            </a:lvl2pPr>
            <a:lvl3pPr marL="1143000" indent="-228600">
              <a:defRPr sz="2400">
                <a:solidFill>
                  <a:schemeClr val="tx1"/>
                </a:solidFill>
                <a:latin typeface="Tahoma" pitchFamily="34" charset="0"/>
                <a:ea typeface="MS PGothic" pitchFamily="34" charset="-128"/>
              </a:defRPr>
            </a:lvl3pPr>
            <a:lvl4pPr marL="1600200" indent="-228600">
              <a:defRPr sz="2400">
                <a:solidFill>
                  <a:schemeClr val="tx1"/>
                </a:solidFill>
                <a:latin typeface="Tahoma" pitchFamily="34" charset="0"/>
                <a:ea typeface="MS PGothic" pitchFamily="34" charset="-128"/>
              </a:defRPr>
            </a:lvl4pPr>
            <a:lvl5pPr marL="2057400" indent="-228600">
              <a:defRPr sz="2400">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Tahoma" pitchFamily="34" charset="0"/>
                <a:ea typeface="MS PGothic" pitchFamily="34" charset="-128"/>
              </a:defRPr>
            </a:lvl9pPr>
          </a:lstStyle>
          <a:p>
            <a:pPr eaLnBrk="1" hangingPunct="1">
              <a:spcBef>
                <a:spcPct val="35000"/>
              </a:spcBef>
              <a:buClr>
                <a:schemeClr val="hlink"/>
              </a:buClr>
              <a:buSzPct val="70000"/>
              <a:buFont typeface="Wingdings" pitchFamily="2" charset="2"/>
              <a:buNone/>
            </a:pPr>
            <a:r>
              <a:rPr lang="en-US" altLang="en-US" sz="2800" dirty="0">
                <a:solidFill>
                  <a:srgbClr val="FFFF00"/>
                </a:solidFill>
              </a:rPr>
              <a:t>Pagan...</a:t>
            </a:r>
          </a:p>
          <a:p>
            <a:pPr eaLnBrk="1" hangingPunct="1">
              <a:spcBef>
                <a:spcPts val="1800"/>
              </a:spcBef>
              <a:buClr>
                <a:schemeClr val="hlink"/>
              </a:buClr>
              <a:buSzPct val="70000"/>
              <a:buFont typeface="Wingdings" pitchFamily="2" charset="2"/>
              <a:buNone/>
            </a:pPr>
            <a:r>
              <a:rPr lang="ja-JP" altLang="en-US" sz="2800" dirty="0">
                <a:solidFill>
                  <a:schemeClr val="tx2"/>
                </a:solidFill>
              </a:rPr>
              <a:t>“</a:t>
            </a:r>
            <a:r>
              <a:rPr lang="en-US" altLang="ja-JP" sz="2800" dirty="0">
                <a:solidFill>
                  <a:schemeClr val="tx2"/>
                </a:solidFill>
              </a:rPr>
              <a:t>a person who does not acknowledge your god</a:t>
            </a:r>
            <a:r>
              <a:rPr lang="ja-JP" altLang="en-US" sz="2800" dirty="0">
                <a:solidFill>
                  <a:schemeClr val="tx2"/>
                </a:solidFill>
              </a:rPr>
              <a:t>”</a:t>
            </a:r>
            <a:endParaRPr lang="en-US" altLang="ja-JP" sz="2800" dirty="0">
              <a:solidFill>
                <a:schemeClr val="tx2"/>
              </a:solidFill>
            </a:endParaRPr>
          </a:p>
          <a:p>
            <a:pPr eaLnBrk="1" hangingPunct="1">
              <a:spcBef>
                <a:spcPts val="1800"/>
              </a:spcBef>
              <a:buClr>
                <a:schemeClr val="hlink"/>
              </a:buClr>
              <a:buSzPct val="70000"/>
              <a:buFont typeface="Wingdings" pitchFamily="2" charset="2"/>
              <a:buNone/>
            </a:pPr>
            <a:r>
              <a:rPr lang="ja-JP" altLang="en-US" sz="2800" dirty="0">
                <a:solidFill>
                  <a:schemeClr val="tx2"/>
                </a:solidFill>
              </a:rPr>
              <a:t>“</a:t>
            </a:r>
            <a:r>
              <a:rPr lang="en-US" altLang="ja-JP" sz="2800" dirty="0">
                <a:solidFill>
                  <a:schemeClr val="tx2"/>
                </a:solidFill>
              </a:rPr>
              <a:t>not acknowledging the God of Christianity “</a:t>
            </a:r>
          </a:p>
          <a:p>
            <a:pPr eaLnBrk="1" hangingPunct="1">
              <a:spcBef>
                <a:spcPts val="1800"/>
              </a:spcBef>
              <a:buClr>
                <a:schemeClr val="hlink"/>
              </a:buClr>
              <a:buSzPct val="70000"/>
              <a:buFont typeface="Wingdings" pitchFamily="2" charset="2"/>
              <a:buNone/>
            </a:pPr>
            <a:r>
              <a:rPr lang="ja-JP" altLang="en-US" sz="2800" dirty="0">
                <a:solidFill>
                  <a:schemeClr val="tx2"/>
                </a:solidFill>
              </a:rPr>
              <a:t>“</a:t>
            </a:r>
            <a:r>
              <a:rPr lang="en-US" altLang="ja-JP" sz="2800" dirty="0">
                <a:solidFill>
                  <a:schemeClr val="tx2"/>
                </a:solidFill>
              </a:rPr>
              <a:t>someone motivated by desires for sensual pleasures</a:t>
            </a:r>
            <a:r>
              <a:rPr lang="ja-JP" altLang="en-US" sz="2800" dirty="0">
                <a:solidFill>
                  <a:schemeClr val="tx2"/>
                </a:solidFill>
              </a:rPr>
              <a:t>”</a:t>
            </a:r>
            <a:endParaRPr lang="en-US" altLang="ja-JP" sz="2800" dirty="0">
              <a:solidFill>
                <a:schemeClr val="tx2"/>
              </a:solidFill>
            </a:endParaRPr>
          </a:p>
          <a:p>
            <a:pPr eaLnBrk="1" hangingPunct="1">
              <a:spcBef>
                <a:spcPct val="35000"/>
              </a:spcBef>
              <a:buClr>
                <a:schemeClr val="hlink"/>
              </a:buClr>
              <a:buSzPct val="70000"/>
              <a:buFont typeface="Wingdings" pitchFamily="2" charset="2"/>
              <a:buNone/>
            </a:pPr>
            <a:endParaRPr lang="en-US" altLang="en-US" sz="2800" dirty="0">
              <a:solidFill>
                <a:schemeClr val="tx2"/>
              </a:solidFill>
            </a:endParaRPr>
          </a:p>
          <a:p>
            <a:pPr eaLnBrk="1" hangingPunct="1">
              <a:spcBef>
                <a:spcPct val="35000"/>
              </a:spcBef>
              <a:buClr>
                <a:schemeClr val="hlink"/>
              </a:buClr>
              <a:buSzPct val="70000"/>
              <a:buFont typeface="Wingdings" pitchFamily="2" charset="2"/>
              <a:buAutoNum type="arabicPeriod"/>
            </a:pPr>
            <a:endParaRPr lang="en-US" altLang="en-US" sz="2800" dirty="0">
              <a:solidFill>
                <a:schemeClr val="tx2"/>
              </a:solidFill>
            </a:endParaRPr>
          </a:p>
        </p:txBody>
      </p:sp>
      <p:pic>
        <p:nvPicPr>
          <p:cNvPr id="1638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304800"/>
            <a:ext cx="1905000"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386">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6386">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638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1447800" y="228600"/>
            <a:ext cx="7239000" cy="1447800"/>
          </a:xfrm>
          <a:noFill/>
          <a:extLst>
            <a:ext uri="{909E8E84-426E-40DD-AFC4-6F175D3DCCD1}">
              <a14:hiddenFill xmlns:a14="http://schemas.microsoft.com/office/drawing/2010/main">
                <a:solidFill>
                  <a:srgbClr val="FFFFFF"/>
                </a:solidFill>
              </a14:hiddenFill>
            </a:ext>
          </a:extLst>
        </p:spPr>
        <p:txBody>
          <a:bodyPr/>
          <a:lstStyle/>
          <a:p>
            <a:pPr algn="r" eaLnBrk="1" hangingPunct="1"/>
            <a:r>
              <a:rPr lang="en-US" altLang="en-US" sz="3600">
                <a:solidFill>
                  <a:schemeClr val="tx1"/>
                </a:solidFill>
                <a:effectLst/>
              </a:rPr>
              <a:t>Pilgrims In</a:t>
            </a:r>
            <a:br>
              <a:rPr lang="en-US" altLang="en-US" sz="3600">
                <a:solidFill>
                  <a:schemeClr val="tx1"/>
                </a:solidFill>
                <a:effectLst/>
              </a:rPr>
            </a:br>
            <a:r>
              <a:rPr lang="en-US" altLang="en-US" sz="3600">
                <a:solidFill>
                  <a:schemeClr val="tx1"/>
                </a:solidFill>
                <a:effectLst/>
              </a:rPr>
              <a:t>A Pagan Land</a:t>
            </a:r>
            <a:r>
              <a:rPr lang="en-US" altLang="en-US" sz="3600">
                <a:effectLst/>
              </a:rPr>
              <a:t> </a:t>
            </a:r>
            <a:br>
              <a:rPr lang="en-US" altLang="en-US" sz="3600">
                <a:effectLst/>
              </a:rPr>
            </a:br>
            <a:r>
              <a:rPr lang="en-US" altLang="en-US" sz="2400" b="0">
                <a:solidFill>
                  <a:srgbClr val="FFFF00"/>
                </a:solidFill>
                <a:effectLst/>
              </a:rPr>
              <a:t>1 Peter 1:1; 2:11-12</a:t>
            </a:r>
          </a:p>
        </p:txBody>
      </p:sp>
      <p:sp>
        <p:nvSpPr>
          <p:cNvPr id="17410" name="Rectangle 3"/>
          <p:cNvSpPr>
            <a:spLocks noChangeArrowheads="1"/>
          </p:cNvSpPr>
          <p:nvPr/>
        </p:nvSpPr>
        <p:spPr bwMode="auto">
          <a:xfrm>
            <a:off x="990600" y="1905000"/>
            <a:ext cx="77724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ea typeface="MS PGothic" pitchFamily="34" charset="-128"/>
              </a:defRPr>
            </a:lvl1pPr>
            <a:lvl2pPr marL="742950" indent="-285750">
              <a:defRPr sz="2400">
                <a:solidFill>
                  <a:schemeClr val="tx1"/>
                </a:solidFill>
                <a:latin typeface="Tahoma" pitchFamily="34" charset="0"/>
                <a:ea typeface="MS PGothic" pitchFamily="34" charset="-128"/>
              </a:defRPr>
            </a:lvl2pPr>
            <a:lvl3pPr marL="1143000" indent="-228600">
              <a:defRPr sz="2400">
                <a:solidFill>
                  <a:schemeClr val="tx1"/>
                </a:solidFill>
                <a:latin typeface="Tahoma" pitchFamily="34" charset="0"/>
                <a:ea typeface="MS PGothic" pitchFamily="34" charset="-128"/>
              </a:defRPr>
            </a:lvl3pPr>
            <a:lvl4pPr marL="1600200" indent="-228600">
              <a:defRPr sz="2400">
                <a:solidFill>
                  <a:schemeClr val="tx1"/>
                </a:solidFill>
                <a:latin typeface="Tahoma" pitchFamily="34" charset="0"/>
                <a:ea typeface="MS PGothic" pitchFamily="34" charset="-128"/>
              </a:defRPr>
            </a:lvl4pPr>
            <a:lvl5pPr marL="2057400" indent="-228600">
              <a:defRPr sz="2400">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Tahoma" pitchFamily="34" charset="0"/>
                <a:ea typeface="MS PGothic" pitchFamily="34" charset="-128"/>
              </a:defRPr>
            </a:lvl9pPr>
          </a:lstStyle>
          <a:p>
            <a:pPr eaLnBrk="1" hangingPunct="1">
              <a:spcBef>
                <a:spcPct val="35000"/>
              </a:spcBef>
              <a:buClr>
                <a:schemeClr val="hlink"/>
              </a:buClr>
              <a:buSzPct val="70000"/>
              <a:buFont typeface="Wingdings" pitchFamily="2" charset="2"/>
              <a:buNone/>
            </a:pPr>
            <a:r>
              <a:rPr lang="en-US" altLang="en-US" sz="2800">
                <a:solidFill>
                  <a:srgbClr val="FFFF00"/>
                </a:solidFill>
              </a:rPr>
              <a:t>Evidences Of A Pagan Land...</a:t>
            </a:r>
          </a:p>
          <a:p>
            <a:pPr eaLnBrk="1" hangingPunct="1">
              <a:spcBef>
                <a:spcPts val="1200"/>
              </a:spcBef>
              <a:buClr>
                <a:schemeClr val="tx1"/>
              </a:buClr>
              <a:buFont typeface="Wingdings" pitchFamily="2" charset="2"/>
              <a:buChar char="Ø"/>
            </a:pPr>
            <a:r>
              <a:rPr lang="en-US" altLang="en-US" sz="2800">
                <a:solidFill>
                  <a:schemeClr val="tx2"/>
                </a:solidFill>
              </a:rPr>
              <a:t> Atheism and humanism on the increase</a:t>
            </a:r>
          </a:p>
          <a:p>
            <a:pPr eaLnBrk="1" hangingPunct="1">
              <a:spcBef>
                <a:spcPts val="1200"/>
              </a:spcBef>
              <a:buClr>
                <a:schemeClr val="tx1"/>
              </a:buClr>
              <a:buFont typeface="Wingdings" pitchFamily="2" charset="2"/>
              <a:buChar char="Ø"/>
            </a:pPr>
            <a:r>
              <a:rPr lang="en-US" altLang="en-US" sz="2800">
                <a:solidFill>
                  <a:schemeClr val="tx2"/>
                </a:solidFill>
              </a:rPr>
              <a:t> Easy divorce and abortion</a:t>
            </a:r>
          </a:p>
          <a:p>
            <a:pPr eaLnBrk="1" hangingPunct="1">
              <a:spcBef>
                <a:spcPts val="1200"/>
              </a:spcBef>
              <a:buClr>
                <a:schemeClr val="tx1"/>
              </a:buClr>
              <a:buFont typeface="Wingdings" pitchFamily="2" charset="2"/>
              <a:buChar char="Ø"/>
            </a:pPr>
            <a:r>
              <a:rPr lang="en-US" altLang="en-US" sz="2800">
                <a:solidFill>
                  <a:schemeClr val="tx2"/>
                </a:solidFill>
              </a:rPr>
              <a:t> Homosexuality and same-sex marriage</a:t>
            </a:r>
          </a:p>
          <a:p>
            <a:pPr eaLnBrk="1" hangingPunct="1">
              <a:spcBef>
                <a:spcPts val="1200"/>
              </a:spcBef>
              <a:buClr>
                <a:schemeClr val="tx1"/>
              </a:buClr>
              <a:buFont typeface="Wingdings" pitchFamily="2" charset="2"/>
              <a:buChar char="Ø"/>
            </a:pPr>
            <a:r>
              <a:rPr lang="en-US" altLang="en-US" sz="2800">
                <a:solidFill>
                  <a:schemeClr val="tx2"/>
                </a:solidFill>
              </a:rPr>
              <a:t> Ridicule of Christian faith</a:t>
            </a:r>
          </a:p>
          <a:p>
            <a:pPr eaLnBrk="1" hangingPunct="1">
              <a:spcBef>
                <a:spcPts val="1200"/>
              </a:spcBef>
              <a:buClr>
                <a:schemeClr val="tx1"/>
              </a:buClr>
              <a:buFont typeface="Wingdings" pitchFamily="2" charset="2"/>
              <a:buChar char="Ø"/>
            </a:pPr>
            <a:r>
              <a:rPr lang="en-US" altLang="en-US" sz="2800">
                <a:solidFill>
                  <a:schemeClr val="tx2"/>
                </a:solidFill>
              </a:rPr>
              <a:t> Removing God from public discourse</a:t>
            </a:r>
          </a:p>
        </p:txBody>
      </p:sp>
      <p:pic>
        <p:nvPicPr>
          <p:cNvPr id="1741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304800"/>
            <a:ext cx="1905000"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2" name="Text Box 5"/>
          <p:cNvSpPr txBox="1">
            <a:spLocks noChangeArrowheads="1"/>
          </p:cNvSpPr>
          <p:nvPr/>
        </p:nvSpPr>
        <p:spPr bwMode="auto">
          <a:xfrm>
            <a:off x="2438400" y="5410200"/>
            <a:ext cx="38814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ahoma" pitchFamily="34" charset="0"/>
                <a:ea typeface="MS PGothic" pitchFamily="34" charset="-128"/>
              </a:defRPr>
            </a:lvl1pPr>
            <a:lvl2pPr marL="742950" indent="-285750">
              <a:defRPr sz="2400">
                <a:solidFill>
                  <a:schemeClr val="tx1"/>
                </a:solidFill>
                <a:latin typeface="Tahoma" pitchFamily="34" charset="0"/>
                <a:ea typeface="MS PGothic" pitchFamily="34" charset="-128"/>
              </a:defRPr>
            </a:lvl2pPr>
            <a:lvl3pPr marL="1143000" indent="-228600">
              <a:defRPr sz="2400">
                <a:solidFill>
                  <a:schemeClr val="tx1"/>
                </a:solidFill>
                <a:latin typeface="Tahoma" pitchFamily="34" charset="0"/>
                <a:ea typeface="MS PGothic" pitchFamily="34" charset="-128"/>
              </a:defRPr>
            </a:lvl3pPr>
            <a:lvl4pPr marL="1600200" indent="-228600">
              <a:defRPr sz="2400">
                <a:solidFill>
                  <a:schemeClr val="tx1"/>
                </a:solidFill>
                <a:latin typeface="Tahoma" pitchFamily="34" charset="0"/>
                <a:ea typeface="MS PGothic" pitchFamily="34" charset="-128"/>
              </a:defRPr>
            </a:lvl4pPr>
            <a:lvl5pPr marL="2057400" indent="-228600">
              <a:defRPr sz="2400">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Tahoma" pitchFamily="34" charset="0"/>
                <a:ea typeface="MS PGothic" pitchFamily="34" charset="-128"/>
              </a:defRPr>
            </a:lvl9pPr>
          </a:lstStyle>
          <a:p>
            <a:r>
              <a:rPr lang="en-US" altLang="en-US" sz="2800">
                <a:solidFill>
                  <a:srgbClr val="FFFF00"/>
                </a:solidFill>
              </a:rPr>
              <a:t>How then shall we live?</a:t>
            </a:r>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7410">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7410">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7410">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7410">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7410">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4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2"/>
          <a:lstStyle/>
          <a:p>
            <a:r>
              <a:rPr lang="en-US" dirty="0"/>
              <a:t>Pilgrims in a Pagan Land</a:t>
            </a:r>
            <a:br>
              <a:rPr lang="en-US" dirty="0"/>
            </a:br>
            <a:endParaRPr lang="en-US" dirty="0"/>
          </a:p>
        </p:txBody>
      </p:sp>
      <p:sp>
        <p:nvSpPr>
          <p:cNvPr id="3" name="Content Placeholder 2"/>
          <p:cNvSpPr>
            <a:spLocks noGrp="1"/>
          </p:cNvSpPr>
          <p:nvPr>
            <p:ph idx="1"/>
          </p:nvPr>
        </p:nvSpPr>
        <p:spPr/>
        <p:txBody>
          <a:bodyPr/>
          <a:lstStyle/>
          <a:p>
            <a:r>
              <a:rPr lang="en-US" dirty="0"/>
              <a:t>As Pilgrims we can;</a:t>
            </a:r>
          </a:p>
          <a:p>
            <a:r>
              <a:rPr lang="en-US" dirty="0"/>
              <a:t> greatly rejoice with joy inexpressible and </a:t>
            </a:r>
            <a:r>
              <a:rPr lang="en-US" i="1" baseline="30000" dirty="0">
                <a:hlinkClick r:id="rId2"/>
              </a:rPr>
              <a:t>6 </a:t>
            </a:r>
            <a:r>
              <a:rPr lang="en-US" dirty="0">
                <a:hlinkClick r:id="rId2"/>
              </a:rPr>
              <a:t>full of glory,</a:t>
            </a:r>
            <a:r>
              <a:rPr lang="en-US" b="1" baseline="30000" dirty="0">
                <a:hlinkClick r:id="rId2"/>
              </a:rPr>
              <a:t> 9 </a:t>
            </a:r>
            <a:r>
              <a:rPr lang="en-US" dirty="0">
                <a:hlinkClick r:id="rId2"/>
              </a:rPr>
              <a:t>obtaining as </a:t>
            </a:r>
            <a:r>
              <a:rPr lang="en-US" i="1" baseline="30000" dirty="0">
                <a:hlinkClick r:id="rId3"/>
              </a:rPr>
              <a:t> * </a:t>
            </a:r>
            <a:r>
              <a:rPr lang="en-US" dirty="0">
                <a:hlinkClick r:id="rId3"/>
              </a:rPr>
              <a:t>the outcome of your faith the salvation of </a:t>
            </a:r>
            <a:r>
              <a:rPr lang="en-US" i="1" baseline="30000" dirty="0">
                <a:hlinkClick r:id="rId4"/>
              </a:rPr>
              <a:t>7 </a:t>
            </a:r>
            <a:r>
              <a:rPr lang="en-US" dirty="0">
                <a:hlinkClick r:id="rId4"/>
              </a:rPr>
              <a:t>your souls. </a:t>
            </a:r>
          </a:p>
          <a:p>
            <a:endParaRPr lang="en-US" dirty="0"/>
          </a:p>
        </p:txBody>
      </p:sp>
      <p:pic>
        <p:nvPicPr>
          <p:cNvPr id="4" name="Picture 3"/>
          <p:cNvPicPr>
            <a:picLocks noChangeAspect="1"/>
          </p:cNvPicPr>
          <p:nvPr/>
        </p:nvPicPr>
        <p:blipFill>
          <a:blip r:embed="rId5"/>
          <a:stretch>
            <a:fillRect/>
          </a:stretch>
        </p:blipFill>
        <p:spPr>
          <a:xfrm>
            <a:off x="6702387" y="337930"/>
            <a:ext cx="1908213" cy="1426588"/>
          </a:xfrm>
          <a:prstGeom prst="rect">
            <a:avLst/>
          </a:prstGeom>
        </p:spPr>
      </p:pic>
    </p:spTree>
    <p:extLst>
      <p:ext uri="{BB962C8B-B14F-4D97-AF65-F5344CB8AC3E}">
        <p14:creationId xmlns:p14="http://schemas.microsoft.com/office/powerpoint/2010/main" val="1061166681"/>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OUR ACTIONS ARE GOOD  </a:t>
            </a:r>
            <a:r>
              <a:rPr lang="en-US" dirty="0" err="1"/>
              <a:t>GOOD</a:t>
            </a:r>
            <a:endParaRPr lang="en-US" dirty="0"/>
          </a:p>
        </p:txBody>
      </p:sp>
      <p:sp>
        <p:nvSpPr>
          <p:cNvPr id="3" name="Content Placeholder 2"/>
          <p:cNvSpPr>
            <a:spLocks noGrp="1"/>
          </p:cNvSpPr>
          <p:nvPr>
            <p:ph idx="1"/>
          </p:nvPr>
        </p:nvSpPr>
        <p:spPr/>
        <p:txBody>
          <a:bodyPr/>
          <a:lstStyle/>
          <a:p>
            <a:r>
              <a:rPr lang="en-US" dirty="0">
                <a:hlinkClick r:id="rId2"/>
              </a:rPr>
              <a:t>Ephesians 2:10  (20cNT)</a:t>
            </a:r>
          </a:p>
          <a:p>
            <a:r>
              <a:rPr lang="en-US" dirty="0"/>
              <a:t>For we are God’s handiwork, created, by our union with Christ Jesus, </a:t>
            </a:r>
            <a:r>
              <a:rPr lang="en-US" dirty="0">
                <a:solidFill>
                  <a:srgbClr val="FFFF00"/>
                </a:solidFill>
              </a:rPr>
              <a:t>for the good actions</a:t>
            </a:r>
            <a:r>
              <a:rPr lang="en-US" dirty="0"/>
              <a:t> in doing which God had pre-arranged that we should spend our lives. </a:t>
            </a:r>
          </a:p>
          <a:p>
            <a:endParaRPr lang="en-US" dirty="0"/>
          </a:p>
        </p:txBody>
      </p:sp>
      <p:pic>
        <p:nvPicPr>
          <p:cNvPr id="4" name="Picture 3"/>
          <p:cNvPicPr>
            <a:picLocks noChangeAspect="1"/>
          </p:cNvPicPr>
          <p:nvPr/>
        </p:nvPicPr>
        <p:blipFill>
          <a:blip r:embed="rId3"/>
          <a:stretch>
            <a:fillRect/>
          </a:stretch>
        </p:blipFill>
        <p:spPr>
          <a:xfrm>
            <a:off x="1056861" y="228600"/>
            <a:ext cx="1908213" cy="1426588"/>
          </a:xfrm>
          <a:prstGeom prst="rect">
            <a:avLst/>
          </a:prstGeom>
        </p:spPr>
      </p:pic>
    </p:spTree>
    <p:extLst>
      <p:ext uri="{BB962C8B-B14F-4D97-AF65-F5344CB8AC3E}">
        <p14:creationId xmlns:p14="http://schemas.microsoft.com/office/powerpoint/2010/main" val="4031856262"/>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a:latin typeface="Arial" panose="020B0604020202020204" pitchFamily="34" charset="0"/>
                <a:cs typeface="Arial" panose="020B0604020202020204" pitchFamily="34" charset="0"/>
              </a:rPr>
              <a:t>WHAT DOES THE WORD   WORLD HEAR</a:t>
            </a:r>
            <a:endParaRPr lang="en-US" dirty="0"/>
          </a:p>
        </p:txBody>
      </p:sp>
      <p:sp>
        <p:nvSpPr>
          <p:cNvPr id="3" name="Content Placeholder 2"/>
          <p:cNvSpPr>
            <a:spLocks noGrp="1"/>
          </p:cNvSpPr>
          <p:nvPr>
            <p:ph idx="1"/>
          </p:nvPr>
        </p:nvSpPr>
        <p:spPr/>
        <p:txBody>
          <a:bodyPr>
            <a:normAutofit fontScale="92500" lnSpcReduction="10000"/>
          </a:bodyPr>
          <a:lstStyle/>
          <a:p>
            <a:r>
              <a:rPr lang="en-US" dirty="0">
                <a:hlinkClick r:id="rId3"/>
              </a:rPr>
              <a:t>Romans 15:19  (20cNT)</a:t>
            </a:r>
          </a:p>
          <a:p>
            <a:r>
              <a:rPr lang="en-US" b="1" dirty="0"/>
              <a:t>BY MY WORDS</a:t>
            </a:r>
          </a:p>
          <a:p>
            <a:r>
              <a:rPr lang="en-US" dirty="0">
                <a:hlinkClick r:id="rId4"/>
              </a:rPr>
              <a:t>Romans 10:14  (20cNT)</a:t>
            </a:r>
          </a:p>
          <a:p>
            <a:r>
              <a:rPr lang="en-US" dirty="0"/>
              <a:t>But how, it may be asked, are they to invoke one in whom they have not learned to believe? And how are they to believe in one whose words they have not heard? And how are they to hear his words unless some one proclaims him?</a:t>
            </a:r>
          </a:p>
          <a:p>
            <a:endParaRPr lang="en-US" dirty="0"/>
          </a:p>
        </p:txBody>
      </p:sp>
      <p:pic>
        <p:nvPicPr>
          <p:cNvPr id="4" name="Picture 3"/>
          <p:cNvPicPr>
            <a:picLocks noChangeAspect="1"/>
          </p:cNvPicPr>
          <p:nvPr/>
        </p:nvPicPr>
        <p:blipFill>
          <a:blip r:embed="rId5"/>
          <a:stretch>
            <a:fillRect/>
          </a:stretch>
        </p:blipFill>
        <p:spPr>
          <a:xfrm>
            <a:off x="1056861" y="228600"/>
            <a:ext cx="1908213" cy="1426588"/>
          </a:xfrm>
          <a:prstGeom prst="rect">
            <a:avLst/>
          </a:prstGeom>
        </p:spPr>
      </p:pic>
    </p:spTree>
    <p:extLst>
      <p:ext uri="{BB962C8B-B14F-4D97-AF65-F5344CB8AC3E}">
        <p14:creationId xmlns:p14="http://schemas.microsoft.com/office/powerpoint/2010/main" val="2209175183"/>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DOING WHAT IS RIGHT  </a:t>
            </a:r>
            <a:r>
              <a:rPr lang="en-US" dirty="0" err="1"/>
              <a:t>RIGHT</a:t>
            </a:r>
            <a:endParaRPr lang="en-US" dirty="0"/>
          </a:p>
        </p:txBody>
      </p:sp>
      <p:sp>
        <p:nvSpPr>
          <p:cNvPr id="3" name="Content Placeholder 2"/>
          <p:cNvSpPr>
            <a:spLocks noGrp="1"/>
          </p:cNvSpPr>
          <p:nvPr>
            <p:ph idx="1"/>
          </p:nvPr>
        </p:nvSpPr>
        <p:spPr/>
        <p:txBody>
          <a:bodyPr/>
          <a:lstStyle/>
          <a:p>
            <a:r>
              <a:rPr lang="en-US" b="1" dirty="0"/>
              <a:t>1Pet 2:15 </a:t>
            </a:r>
            <a:r>
              <a:rPr lang="en-US" dirty="0"/>
              <a:t>For such is the will of God that by doing right you may silence the ignorance of foolish men.</a:t>
            </a:r>
            <a:endParaRPr lang="en-US" b="1" dirty="0"/>
          </a:p>
          <a:p>
            <a:endParaRPr lang="en-US" b="1" dirty="0"/>
          </a:p>
          <a:p>
            <a:endParaRPr lang="en-US" dirty="0"/>
          </a:p>
        </p:txBody>
      </p:sp>
      <p:pic>
        <p:nvPicPr>
          <p:cNvPr id="4" name="Picture 3"/>
          <p:cNvPicPr>
            <a:picLocks noChangeAspect="1"/>
          </p:cNvPicPr>
          <p:nvPr/>
        </p:nvPicPr>
        <p:blipFill>
          <a:blip r:embed="rId2"/>
          <a:stretch>
            <a:fillRect/>
          </a:stretch>
        </p:blipFill>
        <p:spPr>
          <a:xfrm>
            <a:off x="1066800" y="323389"/>
            <a:ext cx="1908213" cy="1426588"/>
          </a:xfrm>
          <a:prstGeom prst="rect">
            <a:avLst/>
          </a:prstGeom>
        </p:spPr>
      </p:pic>
    </p:spTree>
    <p:extLst>
      <p:ext uri="{BB962C8B-B14F-4D97-AF65-F5344CB8AC3E}">
        <p14:creationId xmlns:p14="http://schemas.microsoft.com/office/powerpoint/2010/main" val="2899062197"/>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TO BE BLAMELESS</a:t>
            </a:r>
          </a:p>
        </p:txBody>
      </p:sp>
      <p:sp>
        <p:nvSpPr>
          <p:cNvPr id="3" name="Content Placeholder 2"/>
          <p:cNvSpPr>
            <a:spLocks noGrp="1"/>
          </p:cNvSpPr>
          <p:nvPr>
            <p:ph idx="1"/>
          </p:nvPr>
        </p:nvSpPr>
        <p:spPr/>
        <p:txBody>
          <a:bodyPr/>
          <a:lstStyle/>
          <a:p>
            <a:pPr marR="450"/>
            <a:r>
              <a:rPr lang="en-US" sz="2400" b="1" dirty="0">
                <a:solidFill>
                  <a:srgbClr val="417CBE"/>
                </a:solidFill>
                <a:latin typeface="Segoe UI" panose="020B0502040204020203" pitchFamily="34" charset="0"/>
              </a:rPr>
              <a:t>Phil 2:15 </a:t>
            </a:r>
            <a:r>
              <a:rPr lang="en-US" dirty="0">
                <a:solidFill>
                  <a:srgbClr val="FFFF00"/>
                </a:solidFill>
                <a:latin typeface="Segoe UI" panose="020B0502040204020203" pitchFamily="34" charset="0"/>
              </a:rPr>
              <a:t>so that you will prove yourselves to be blameless and innocent, children of God above reproach in the midst of a crooked and perverse generation, among whom you appear as lights in the world,</a:t>
            </a:r>
            <a:endParaRPr lang="en-US" sz="2400" b="1" dirty="0">
              <a:solidFill>
                <a:srgbClr val="FFFF00"/>
              </a:solidFill>
              <a:latin typeface="Segoe UI" panose="020B0502040204020203" pitchFamily="34" charset="0"/>
            </a:endParaRPr>
          </a:p>
          <a:p>
            <a:pPr marR="450"/>
            <a:endParaRPr lang="en-US" sz="2400" b="1" dirty="0">
              <a:solidFill>
                <a:srgbClr val="417CBE"/>
              </a:solidFill>
              <a:latin typeface="Segoe UI" panose="020B0502040204020203" pitchFamily="34" charset="0"/>
            </a:endParaRPr>
          </a:p>
          <a:p>
            <a:endParaRPr lang="en-US" dirty="0"/>
          </a:p>
        </p:txBody>
      </p:sp>
      <p:pic>
        <p:nvPicPr>
          <p:cNvPr id="4" name="Picture 3"/>
          <p:cNvPicPr>
            <a:picLocks noChangeAspect="1"/>
          </p:cNvPicPr>
          <p:nvPr/>
        </p:nvPicPr>
        <p:blipFill>
          <a:blip r:embed="rId3"/>
          <a:stretch>
            <a:fillRect/>
          </a:stretch>
        </p:blipFill>
        <p:spPr>
          <a:xfrm>
            <a:off x="1056861" y="228600"/>
            <a:ext cx="1908213" cy="1426588"/>
          </a:xfrm>
          <a:prstGeom prst="rect">
            <a:avLst/>
          </a:prstGeom>
        </p:spPr>
      </p:pic>
    </p:spTree>
    <p:extLst>
      <p:ext uri="{BB962C8B-B14F-4D97-AF65-F5344CB8AC3E}">
        <p14:creationId xmlns:p14="http://schemas.microsoft.com/office/powerpoint/2010/main" val="143456711"/>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
</file>

<file path=ppt/theme/theme1.xml><?xml version="1.0" encoding="utf-8"?>
<a:theme xmlns:a="http://schemas.openxmlformats.org/drawingml/2006/main" name="Shimmer">
  <a:themeElements>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Shimmer">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Tahoma" charset="0"/>
          </a:defRPr>
        </a:defPPr>
      </a:lstStyle>
    </a:lnDef>
  </a:objectDefaults>
  <a:extraClrSchemeLst>
    <a:extraClrScheme>
      <a:clrScheme name="Shimmer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Shimmer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Shimmer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Shimmer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Shimmer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Shimmer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Shimmer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Shimmer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Shimmer</Template>
  <TotalTime>2578</TotalTime>
  <Words>613</Words>
  <Application>Microsoft Office PowerPoint</Application>
  <PresentationFormat>On-screen Show (4:3)</PresentationFormat>
  <Paragraphs>64</Paragraphs>
  <Slides>14</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MS PGothic</vt:lpstr>
      <vt:lpstr>MS PGothic</vt:lpstr>
      <vt:lpstr>Arial</vt:lpstr>
      <vt:lpstr>Calibri</vt:lpstr>
      <vt:lpstr>Segoe UI</vt:lpstr>
      <vt:lpstr>Tahoma</vt:lpstr>
      <vt:lpstr>Wingdings</vt:lpstr>
      <vt:lpstr>Shimmer</vt:lpstr>
      <vt:lpstr>Pilgrims In A Pagan Land</vt:lpstr>
      <vt:lpstr>Pilgrims In A Pagan Land  1 Peter 1:1; 2:11-12</vt:lpstr>
      <vt:lpstr>Pilgrims In A Pagan Land   1 Peter 1:1; 2:11-12</vt:lpstr>
      <vt:lpstr>Pilgrims In A Pagan Land  1 Peter 1:1; 2:11-12</vt:lpstr>
      <vt:lpstr>Pilgrims in a Pagan Land </vt:lpstr>
      <vt:lpstr>            OUR ACTIONS ARE GOOD  GOOD</vt:lpstr>
      <vt:lpstr>             WHAT DOES THE WORD   WORLD HEAR</vt:lpstr>
      <vt:lpstr>             DOING WHAT IS RIGHT  RIGHT</vt:lpstr>
      <vt:lpstr>             TO BE BLAMELESS</vt:lpstr>
      <vt:lpstr>             LIGHTS TO THE WORD    WORLD</vt:lpstr>
      <vt:lpstr>Pilgrims In A Pagan Land</vt:lpstr>
      <vt:lpstr>PowerPoint Presentation</vt:lpstr>
      <vt:lpstr>PowerPoint Presentation</vt:lpstr>
      <vt:lpstr>Pilgrims In A Pagan Land  1 Peter 1:1; 2:11-12</vt:lpstr>
    </vt:vector>
  </TitlesOfParts>
  <Company>ExecutableOutlines.com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Parables Of Jesus</dc:title>
  <dc:creator>Mark A. Copeland;Charles Larry Prince</dc:creator>
  <cp:lastModifiedBy>Charles Larry Prince</cp:lastModifiedBy>
  <cp:revision>176</cp:revision>
  <cp:lastPrinted>2011-07-04T13:14:26Z</cp:lastPrinted>
  <dcterms:created xsi:type="dcterms:W3CDTF">2010-10-26T12:04:51Z</dcterms:created>
  <dcterms:modified xsi:type="dcterms:W3CDTF">2017-01-02T00:20:01Z</dcterms:modified>
</cp:coreProperties>
</file>